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B8BCC3-F1CF-418C-86EB-958494EF4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0F11988-0513-4FA7-9D6F-50B31012CF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723786-A6B7-4BD2-B9E5-4A6BED112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8C2A-DD69-4F82-82FC-08AD6ED5CB9D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C4225A-7B3A-4531-A478-841A5639A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0478C7-35E7-4283-889D-724907BB1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015B-CBC1-4D55-BEE8-CA1FA70887B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45254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7B46FB-E0E6-4AFF-BF55-09829D6C8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4C79519-5DBE-4F4C-AF48-753303C168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B14200-5066-4379-B940-FDDD2CDBC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8C2A-DD69-4F82-82FC-08AD6ED5CB9D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663443-20FD-4E77-A9B3-EBB6FCE0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A756FA-32F3-4BA1-9411-CA9AD945C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015B-CBC1-4D55-BEE8-CA1FA70887B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31812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D811D85-C249-4A42-98F4-3756053E6C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D4EE7DB-9A4A-4DEA-BB29-C27B404D90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F12C3A-962A-4CF7-92CE-5372DBB18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8C2A-DD69-4F82-82FC-08AD6ED5CB9D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72C3CE-EE29-46C3-99C0-CF7E6418B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B01966-1B64-45A1-B5B5-5FDAF60D5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015B-CBC1-4D55-BEE8-CA1FA70887B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215294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F7AB35-46E0-49AC-8A2F-87EA07DED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6B7407-8360-43AE-9146-04AED7D7D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25098C-01E3-4A3D-BF72-965AAFF49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8C2A-DD69-4F82-82FC-08AD6ED5CB9D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FB97D7-1E43-4EC1-931D-815554171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653B81-349C-4DB8-9BF6-B1D9F1440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015B-CBC1-4D55-BEE8-CA1FA70887B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70033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6234C5-854C-4A1D-9BD4-EAA978A97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4E0B0D-AE8C-4AA7-AA64-5F8345AC24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ABEAB1-9A2F-4D31-B9E3-E7A52E863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8C2A-DD69-4F82-82FC-08AD6ED5CB9D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88C633-AACE-4436-8851-CDA439D89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22347D-E821-425B-A63A-9A1A4892D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015B-CBC1-4D55-BEE8-CA1FA70887B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12028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47A399-FF24-4050-AC72-BC2E40F4D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449A79-EDC9-45C0-B0B3-DE5094FDD2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791B47F-D2DE-4939-BC6C-CC510C01C9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F0E2B9-5C95-4E0E-8114-B6FF42F39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8C2A-DD69-4F82-82FC-08AD6ED5CB9D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66CFE8-BB72-4CF8-9FB9-ADC488281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9BA357-802E-426E-B1A9-266F0BD11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015B-CBC1-4D55-BEE8-CA1FA70887B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09574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5BBED1-8CD8-4DF7-9B16-22245C219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591447-7C0B-45A0-AC21-7ABAFF686E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6F0E120-C4DF-4B49-9C77-2D69C60B78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444D7FD-B8EE-4A6C-A050-6F4CE79EED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2820C7C-39FE-4B00-A7C7-E3E99451B8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9040D1B-D398-4E3A-91D1-924BDA1C7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8C2A-DD69-4F82-82FC-08AD6ED5CB9D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118D04-6DE1-4200-829B-843239DA1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9FD2003-6487-4AD6-B949-1DC154CCD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015B-CBC1-4D55-BEE8-CA1FA70887B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20890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ECFE9F-38A2-4990-ACC3-AB945CA9B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D983693-24E8-42BA-B368-7E8835C25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8C2A-DD69-4F82-82FC-08AD6ED5CB9D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E76219-C853-4A52-973A-45D5C9656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4A10ECF-6564-4D3B-8526-A895D7750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015B-CBC1-4D55-BEE8-CA1FA70887B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66639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119428-19E6-4675-BDBB-EA35F419F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8C2A-DD69-4F82-82FC-08AD6ED5CB9D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DFA19F4-5596-4061-843B-6A8BC368E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21017B-6478-4D43-ADA7-2452B1234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015B-CBC1-4D55-BEE8-CA1FA70887B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41250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9356EE-FFB4-4D81-A0A9-B3C061708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523A15-3C66-4042-87BC-954C79642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F71B2F-9C50-4C90-90E9-6C34D3C9DE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B0880D-C92D-42A2-A5F7-0047CC61E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8C2A-DD69-4F82-82FC-08AD6ED5CB9D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D030A6E-A280-4834-8E3E-F2BC3402A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15B583-DBC1-495E-BCA0-2C2DA6133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015B-CBC1-4D55-BEE8-CA1FA70887B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3134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90E67A-3D4A-4617-B00F-EE6B0521C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E87BFCD-4225-440D-8DF0-7130470B30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26C498-55C8-427C-B368-E498576C1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3A2761-A363-4F65-91E7-7868A8FEB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8C2A-DD69-4F82-82FC-08AD6ED5CB9D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0E448D-69EA-4872-B750-B209F51DA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B43DE22-E1CD-4762-A5EE-D595DB625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5015B-CBC1-4D55-BEE8-CA1FA70887B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04529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36C18F-BF50-4876-8819-AA8C9CA84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88839AA-421F-42E1-AB24-ED89687E8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07C783-7989-418F-B34A-4CBED49354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B8C2A-DD69-4F82-82FC-08AD6ED5CB9D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67D5EB-394F-4AFD-8A76-BD73DD199A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BD9C17-93B9-4E6D-90C4-B92CF400E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015B-CBC1-4D55-BEE8-CA1FA70887B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3295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8385F8-E7F7-4575-8AB0-697EBF3E25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Землетруси</a:t>
            </a:r>
            <a:endParaRPr lang="LID4096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A67ADBE-BDB3-4A36-8119-F8C151AA11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11452" y="4514248"/>
            <a:ext cx="3256547" cy="743552"/>
          </a:xfrm>
        </p:spPr>
        <p:txBody>
          <a:bodyPr/>
          <a:lstStyle/>
          <a:p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Є.М.</a:t>
            </a:r>
            <a:endParaRPr 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259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141E3A-074B-41DD-AB82-277C0945F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Небезпека землетрусів на Україні </a:t>
            </a:r>
            <a:endParaRPr lang="LID4096" dirty="0">
              <a:solidFill>
                <a:srgbClr val="FFFF00"/>
              </a:solidFill>
            </a:endParaRPr>
          </a:p>
        </p:txBody>
      </p:sp>
      <p:pic>
        <p:nvPicPr>
          <p:cNvPr id="4" name="Picture 2" descr="http://rmbt.ru/uploads/monthly_03_2010/post-29-1267888817_thumb.jpg">
            <a:extLst>
              <a:ext uri="{FF2B5EF4-FFF2-40B4-BE49-F238E27FC236}">
                <a16:creationId xmlns:a16="http://schemas.microsoft.com/office/drawing/2014/main" id="{1B18BF54-F135-4600-8C30-10C5D63C3E1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10785" y="1540100"/>
            <a:ext cx="6770429" cy="52072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8784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68CB48-AEC4-438C-A56D-3985F5775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AEA42F-06BB-46AF-BB12-A65B8A369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працювати §20, вивчити терміни, причини та наслідки землетрусів.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779910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A99E0B-E430-4393-97AA-E71B9EB65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Розподіл землетрусів по планеті </a:t>
            </a:r>
            <a:endParaRPr lang="LID4096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7FACE56-CDD4-44BD-B98D-8DB60589CA9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1542" y="1546309"/>
            <a:ext cx="9478696" cy="5040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56604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389FF-EFF3-4F0A-92BC-CF04ADD78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Сейсмограф </a:t>
            </a:r>
            <a:endParaRPr 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Aj\Desktop\Г І Ф 1\1458718207.gif">
            <a:extLst>
              <a:ext uri="{FF2B5EF4-FFF2-40B4-BE49-F238E27FC236}">
                <a16:creationId xmlns:a16="http://schemas.microsoft.com/office/drawing/2014/main" id="{1E227AA3-BDD8-4690-B67B-F6C1B7EE434D}"/>
              </a:ext>
            </a:extLst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28210" y="1669924"/>
            <a:ext cx="5986913" cy="46230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4486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7FC299-B9B6-4FC6-8651-95C374F4F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5410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Схема виникнення землетрусу</a:t>
            </a:r>
            <a:endParaRPr lang="LID4096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B7A1846-EBBC-499A-B18C-05A9175ACA1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6936" b="13125"/>
          <a:stretch>
            <a:fillRect/>
          </a:stretch>
        </p:blipFill>
        <p:spPr bwMode="auto">
          <a:xfrm>
            <a:off x="2011680" y="1610761"/>
            <a:ext cx="8412480" cy="503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86473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734A76-8D9C-4089-9C54-0F6B0A393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4" name="Picture 2" descr="C:\Users\Aj\Desktop\Г І Ф\san_andreas.gif">
            <a:extLst>
              <a:ext uri="{FF2B5EF4-FFF2-40B4-BE49-F238E27FC236}">
                <a16:creationId xmlns:a16="http://schemas.microsoft.com/office/drawing/2014/main" id="{8899CADB-3960-40C5-BA53-54867977EFD6}"/>
              </a:ext>
            </a:extLst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4782" y="837398"/>
            <a:ext cx="11499413" cy="47837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344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A6496A-097D-4419-8C1C-6EE6B0E74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8782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Наслідки землетрусу</a:t>
            </a:r>
            <a:endParaRPr lang="LID4096" dirty="0">
              <a:solidFill>
                <a:srgbClr val="FFFF00"/>
              </a:solidFill>
            </a:endParaRPr>
          </a:p>
        </p:txBody>
      </p:sp>
      <p:pic>
        <p:nvPicPr>
          <p:cNvPr id="4" name="Picture 2" descr="http://i.imgur.com/AEfz6.jpg">
            <a:extLst>
              <a:ext uri="{FF2B5EF4-FFF2-40B4-BE49-F238E27FC236}">
                <a16:creationId xmlns:a16="http://schemas.microsoft.com/office/drawing/2014/main" id="{EC67778D-5B73-4905-9217-B8E4EA1C6B0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72076" y="1315254"/>
            <a:ext cx="6795436" cy="52578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4438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4218C6-1270-4A9B-9D79-11D8C7AEC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Тріщини в земній корі після землетрусу </a:t>
            </a:r>
            <a:endParaRPr lang="LID4096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459B08F-EE65-4298-A616-035AB7A6C3D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1305" y="1565274"/>
            <a:ext cx="7854215" cy="506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53930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C4314-17D4-46E8-96F9-2B07E8E6F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Цунамі</a:t>
            </a:r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LID4096" dirty="0"/>
          </a:p>
        </p:txBody>
      </p:sp>
      <p:pic>
        <p:nvPicPr>
          <p:cNvPr id="4" name="Picture 2" descr="http://images.fanpop.com/images/image_uploads/severe-weather-weather-250419_1024_768.jpg">
            <a:extLst>
              <a:ext uri="{FF2B5EF4-FFF2-40B4-BE49-F238E27FC236}">
                <a16:creationId xmlns:a16="http://schemas.microsoft.com/office/drawing/2014/main" id="{DB356991-977F-47BD-8721-D16E1FFEE47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85981" y="1686418"/>
            <a:ext cx="6696520" cy="50223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65060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A46365-7140-4637-8AE1-77DA956ED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7658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Механізм виникнення цунамі </a:t>
            </a:r>
            <a:endParaRPr lang="LID4096" dirty="0"/>
          </a:p>
        </p:txBody>
      </p:sp>
      <p:pic>
        <p:nvPicPr>
          <p:cNvPr id="4" name="Picture 2" descr="C:\Users\Aj\Desktop\Г І Ф\5555b6bf6d94e.gif">
            <a:extLst>
              <a:ext uri="{FF2B5EF4-FFF2-40B4-BE49-F238E27FC236}">
                <a16:creationId xmlns:a16="http://schemas.microsoft.com/office/drawing/2014/main" id="{15307916-D537-492A-97BB-8C9E0E81DE0D}"/>
              </a:ext>
            </a:extLst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21981" y="1432894"/>
            <a:ext cx="7022533" cy="49934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619007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44</Words>
  <Application>Microsoft Office PowerPoint</Application>
  <PresentationFormat>Широкоэкранный</PresentationFormat>
  <Paragraphs>12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Землетруси</vt:lpstr>
      <vt:lpstr>Розподіл землетрусів по планеті </vt:lpstr>
      <vt:lpstr>Сейсмограф </vt:lpstr>
      <vt:lpstr>Схема виникнення землетрусу</vt:lpstr>
      <vt:lpstr>Презентация PowerPoint</vt:lpstr>
      <vt:lpstr>Наслідки землетрусу</vt:lpstr>
      <vt:lpstr>Тріщини в земній корі після землетрусу </vt:lpstr>
      <vt:lpstr>Цунамі </vt:lpstr>
      <vt:lpstr>Механізм виникнення цунамі </vt:lpstr>
      <vt:lpstr>Небезпека землетрусів на Україні </vt:lpstr>
      <vt:lpstr>Домашнє завдання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Землетруси</dc:title>
  <dc:creator>User</dc:creator>
  <cp:lastModifiedBy>User</cp:lastModifiedBy>
  <cp:revision>4</cp:revision>
  <dcterms:created xsi:type="dcterms:W3CDTF">2020-12-07T20:27:50Z</dcterms:created>
  <dcterms:modified xsi:type="dcterms:W3CDTF">2020-12-07T21:12:39Z</dcterms:modified>
</cp:coreProperties>
</file>