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7" r:id="rId5"/>
    <p:sldId id="260" r:id="rId6"/>
    <p:sldId id="258" r:id="rId7"/>
    <p:sldId id="259" r:id="rId8"/>
    <p:sldId id="261" r:id="rId9"/>
    <p:sldId id="265" r:id="rId10"/>
    <p:sldId id="264" r:id="rId11"/>
    <p:sldId id="267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Субтропічні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твердолисті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ліси та чагарники Африки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5013176"/>
            <a:ext cx="2984376" cy="625624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788289-C4D4-47B2-B561-05EA10F40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50" y="274638"/>
            <a:ext cx="8394506" cy="778098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Дуб кам’яний           дика маслина 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6" descr="Лох узколистный — Википедия">
            <a:extLst>
              <a:ext uri="{FF2B5EF4-FFF2-40B4-BE49-F238E27FC236}">
                <a16:creationId xmlns:a16="http://schemas.microsoft.com/office/drawing/2014/main" id="{C6199886-A1D4-4ED7-969E-62B89CBB6B3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249" y="1056188"/>
            <a:ext cx="4072279" cy="5442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Дуб кам'яний — Вікіпедія">
            <a:extLst>
              <a:ext uri="{FF2B5EF4-FFF2-40B4-BE49-F238E27FC236}">
                <a16:creationId xmlns:a16="http://schemas.microsoft.com/office/drawing/2014/main" id="{2B1B08FC-5F0B-4564-9B75-14B824A21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50" y="1087506"/>
            <a:ext cx="4082095" cy="5442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232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E5C19-6536-4E40-A4EC-871143B78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3322712" cy="1143000"/>
          </a:xfrm>
        </p:spPr>
        <p:txBody>
          <a:bodyPr>
            <a:normAutofit fontScale="90000"/>
          </a:bodyPr>
          <a:lstStyle/>
          <a:p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Капські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гори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Капские гори. Атлаські гори (або &quot;гори Атлас&quot;) в Марокко в Африці">
            <a:extLst>
              <a:ext uri="{FF2B5EF4-FFF2-40B4-BE49-F238E27FC236}">
                <a16:creationId xmlns:a16="http://schemas.microsoft.com/office/drawing/2014/main" id="{730440FA-3EFD-4BF5-9B40-AB51D40DE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33" y="1700808"/>
            <a:ext cx="3510629" cy="499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Географія Південно-Африканської Республіки - Wikiwand">
            <a:extLst>
              <a:ext uri="{FF2B5EF4-FFF2-40B4-BE49-F238E27FC236}">
                <a16:creationId xmlns:a16="http://schemas.microsoft.com/office/drawing/2014/main" id="{3BAB6511-6393-4154-8C6D-5C434CA4E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7" y="3068960"/>
            <a:ext cx="4876800" cy="361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Унікальне царство флори саду Кірстенбош (ПАР) - Моя планета">
            <a:extLst>
              <a:ext uri="{FF2B5EF4-FFF2-40B4-BE49-F238E27FC236}">
                <a16:creationId xmlns:a16="http://schemas.microsoft.com/office/drawing/2014/main" id="{DE6DA15E-B99D-47C6-95D3-93A6FE186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567" y="185068"/>
            <a:ext cx="48768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632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CFF447A-BE75-4C6E-8AEA-80D751F47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завдання: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Опрацювати § 17, вивчити характеристику природної зони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убтропічні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твердолисті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ліси та чагарники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770313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438400"/>
            <a:ext cx="8839200" cy="13176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Твердолисті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ліси Африки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 r="26172" b="77029"/>
          <a:stretch>
            <a:fillRect/>
          </a:stretch>
        </p:blipFill>
        <p:spPr bwMode="auto">
          <a:xfrm>
            <a:off x="990600" y="75406"/>
            <a:ext cx="67056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/>
          <a:srcRect l="37518" t="76892" r="4387"/>
          <a:stretch>
            <a:fillRect/>
          </a:stretch>
        </p:blipFill>
        <p:spPr bwMode="auto">
          <a:xfrm>
            <a:off x="1019204" y="3756025"/>
            <a:ext cx="6781800" cy="296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FE5EED-7C87-4A9F-9CAE-5B81FA2EB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Середземноморські </a:t>
            </a: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твердолисті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ліси та чагарники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АТЛАС • Большая российская энциклопедия - электронная версия">
            <a:extLst>
              <a:ext uri="{FF2B5EF4-FFF2-40B4-BE49-F238E27FC236}">
                <a16:creationId xmlns:a16="http://schemas.microsoft.com/office/drawing/2014/main" id="{B2DA6826-E07D-4539-9D84-28970B8A3AC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19" y="1444515"/>
            <a:ext cx="8322317" cy="4792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568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Багатоликий Атлас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1" name="Picture 3" descr="горы атлас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25538"/>
            <a:ext cx="5976938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горы атла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1125538"/>
            <a:ext cx="3522663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268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Карликові пальми </a:t>
            </a:r>
          </a:p>
        </p:txBody>
      </p:sp>
      <p:pic>
        <p:nvPicPr>
          <p:cNvPr id="2052" name="Picture 4" descr="Алжир: найбільша країна Африки — цікаві факти">
            <a:extLst>
              <a:ext uri="{FF2B5EF4-FFF2-40B4-BE49-F238E27FC236}">
                <a16:creationId xmlns:a16="http://schemas.microsoft.com/office/drawing/2014/main" id="{D4F6644E-1586-4064-8F1C-469385D02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80906"/>
            <a:ext cx="8208912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116632"/>
            <a:ext cx="5544616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Ліванський кедр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едр ливанский — Википедия">
            <a:extLst>
              <a:ext uri="{FF2B5EF4-FFF2-40B4-BE49-F238E27FC236}">
                <a16:creationId xmlns:a16="http://schemas.microsoft.com/office/drawing/2014/main" id="{AA7DC333-2EEA-412B-8CA1-2C6674425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858" y="1988839"/>
            <a:ext cx="5757698" cy="431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021" y="1340767"/>
            <a:ext cx="3706081" cy="4941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277813"/>
            <a:ext cx="3810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Мирт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5F7558-601F-46B5-91E8-C3CB14A0E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87942" y="2772899"/>
            <a:ext cx="5557974" cy="3653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Мир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815" y="336117"/>
            <a:ext cx="4054356" cy="6089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Кипарис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600" y="1087502"/>
            <a:ext cx="7315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544DEA-931C-463E-94AB-2BB06C8F7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Суничне дерево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Земляничное дерево — Википедия">
            <a:extLst>
              <a:ext uri="{FF2B5EF4-FFF2-40B4-BE49-F238E27FC236}">
                <a16:creationId xmlns:a16="http://schemas.microsoft.com/office/drawing/2014/main" id="{DD90C516-0D50-48B2-AD23-212FA0DD79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60" y="1052736"/>
            <a:ext cx="7584679" cy="568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2929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52</Words>
  <Application>Microsoft Office PowerPoint</Application>
  <PresentationFormat>Экран (4:3)</PresentationFormat>
  <Paragraphs>13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Субтропічні твердолисті ліси та чагарники Африки </vt:lpstr>
      <vt:lpstr>Твердолисті ліси Африки</vt:lpstr>
      <vt:lpstr>Середземноморські твердолисті ліси та чагарники</vt:lpstr>
      <vt:lpstr>Багатоликий Атлас </vt:lpstr>
      <vt:lpstr>Карликові пальми </vt:lpstr>
      <vt:lpstr>Ліванський кедр </vt:lpstr>
      <vt:lpstr>Мирт </vt:lpstr>
      <vt:lpstr>Кипарис </vt:lpstr>
      <vt:lpstr>Суничне дерево </vt:lpstr>
      <vt:lpstr>Дуб кам’яний           дика маслина </vt:lpstr>
      <vt:lpstr>Капські гори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User</cp:lastModifiedBy>
  <cp:revision>13</cp:revision>
  <dcterms:created xsi:type="dcterms:W3CDTF">2017-08-18T14:30:35Z</dcterms:created>
  <dcterms:modified xsi:type="dcterms:W3CDTF">2020-11-23T19:22:36Z</dcterms:modified>
</cp:coreProperties>
</file>