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7" r:id="rId4"/>
    <p:sldId id="268" r:id="rId5"/>
    <p:sldId id="257" r:id="rId6"/>
    <p:sldId id="259" r:id="rId7"/>
    <p:sldId id="270" r:id="rId8"/>
    <p:sldId id="265" r:id="rId9"/>
    <p:sldId id="260" r:id="rId10"/>
    <p:sldId id="264" r:id="rId11"/>
    <p:sldId id="258" r:id="rId12"/>
    <p:sldId id="261" r:id="rId13"/>
    <p:sldId id="266" r:id="rId14"/>
    <p:sldId id="276" r:id="rId15"/>
    <p:sldId id="272" r:id="rId16"/>
    <p:sldId id="273" r:id="rId17"/>
    <p:sldId id="274" r:id="rId18"/>
    <p:sldId id="263" r:id="rId19"/>
    <p:sldId id="269" r:id="rId20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51BDB-97DC-47BB-8214-BD57F0B2F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C1AA2C-6AB7-472C-9EDE-F85F2155C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D67BA4-5DC3-4FF1-AFF3-E401FC29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594E45-79F3-4C21-A66A-726A30EE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8A09B0-49A0-4168-ADB1-F250437DE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62106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51C0B-6593-4D2B-B368-675052B6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28ECB3-7FFC-47F5-99C2-C42C7CD65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4ABE92-C4C7-4AA2-A2CD-45EB34A30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5B7F2-3E98-4A73-A9DF-410C4A7C2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D0B732-3B54-4C3D-B2D4-AC8C902E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3556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0DAA87-3BAC-4E2B-8225-43EA50047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29216A-DDA2-4661-BCB9-660D364E63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7BA599-EFD1-4CFF-98E8-5BBD971B8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C72D8E-EEDB-49B0-83B9-435434F47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4AA70D-8680-421C-90EF-429D9B6C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6743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CCFA2-428F-4C6E-B9BB-6D2A0F03F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3C74F3-05B8-41C2-93C5-5EBE24C48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F482B3-82EA-4D99-9576-7C5EEF96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3F82E3-DF59-45E1-BE5A-7B6C68A94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A0A9AF-307E-4295-A524-8DAB3510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3266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070A5-49B1-4AA0-B12C-B35F21B50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C25B9D-A4A0-40D7-A811-E745C0B06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58C79-23F6-4D94-9236-334B33217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6E4142-A9DE-4DA5-B21F-CD28A362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ABE4D4-CC4A-452F-A2E9-30BDCD23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8281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D3D6A-4CA0-4C3D-9654-CC6486D43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5C1F3D-A627-4CD1-B96E-680B495BCE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B2EBD8-2D1C-4344-A34E-7D33E06DD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5AAAD1-7EA0-4327-8F49-1FA336F05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A98FA-92C5-46B0-A690-453BD4205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EEEB95-78E8-4C55-AC6C-452ADEEEC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378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D463B-90CA-432D-A0A2-0083D8B67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E42C24-6783-4B85-97A5-5BD80B50C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A6FF43-B2B1-43A8-9F42-C409CE372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318841-E8DC-4CF4-A3D5-59F809A9A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C07945-E86B-4695-8F6D-62607DEE6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D485218-1D08-4902-98F2-508D92608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6E8F4E-702C-49E9-8A95-F63C7BF17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B69CB6-E0FF-4421-BA2C-5CF03A73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8889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DD698-ACFD-43FB-953B-079CB4C63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8BB2991-D195-4B5E-A12A-AE33DC91E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B5FD1C-3E11-4DEA-ABA5-481048E0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FAF106-2888-4A98-8086-547A1D67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82488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5A028D-FA44-4D2F-B01F-D08FBE7DA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2D669C-085A-4AC9-A1DB-42F10C2CE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2A74CC-3CF3-42A8-A484-F2DF0B3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11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B90F0-D4C1-437F-9226-EAC673157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19E36-58EF-44EE-B975-5CF4ED4DE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B7C921-3EF7-407B-91BF-43097BFBE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85BF34-EC5E-41F9-AECD-63D8DA161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AD6FD2-698E-42F6-97AF-4A5F68CC4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A21C8D-332D-4250-B726-BE9A2953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512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2E747-A3EF-4DC9-9E88-2D565CBC5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9BA9E2-AF9A-456A-A689-86B26A03E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434C20-9354-4F7C-8A08-4C903F50E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167227-E7C2-492A-878D-F289F883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DDECCB-CE3F-4BAF-A6F9-4CB24C78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783283-81CB-4764-8EB7-1042BD3A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8323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7D33D-F1E1-43A2-9127-45AEF8E65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B62853-0E63-4279-BB8C-50F3E1A7D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1098EA-663D-4AF2-A889-CE0C96052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5011-381E-45C8-A4DF-86356087AF60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427904-A4D5-4A78-B21D-A9DC3594B4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F9C2C2-4B01-4738-9015-0C59F749A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1153A-A982-4D88-801B-23AC310016A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0552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073D7-996A-4FDA-BDA3-93F950B7F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31887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і Білорусь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7A1DE2-E31B-4B41-ABCA-23418462E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4482" y="4261282"/>
            <a:ext cx="3663518" cy="47264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 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українська держава і територія держави україни. політико-географічне  положення україни. оцінка державного кордону україни">
            <a:extLst>
              <a:ext uri="{FF2B5EF4-FFF2-40B4-BE49-F238E27FC236}">
                <a16:creationId xmlns:a16="http://schemas.microsoft.com/office/drawing/2014/main" id="{9F0E81A0-4681-480E-B4BF-BCB25269F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48" y="2254250"/>
            <a:ext cx="51049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5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ілорусь - Сайт geografiamozil2!">
            <a:extLst>
              <a:ext uri="{FF2B5EF4-FFF2-40B4-BE49-F238E27FC236}">
                <a16:creationId xmlns:a16="http://schemas.microsoft.com/office/drawing/2014/main" id="{43850B9F-C501-485B-86DF-B01ADF7A2F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78" y="3429000"/>
            <a:ext cx="9831052" cy="280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льща - Сайт geografiamozil2!">
            <a:extLst>
              <a:ext uri="{FF2B5EF4-FFF2-40B4-BE49-F238E27FC236}">
                <a16:creationId xmlns:a16="http://schemas.microsoft.com/office/drawing/2014/main" id="{946D4936-E6B0-4B07-9647-057EAB659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78" y="421520"/>
            <a:ext cx="9791844" cy="287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385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8D3A4-0987-4362-A32C-77623DFAD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6" name="Picture 2" descr="Список файлов — Гипермаркет знаний">
            <a:extLst>
              <a:ext uri="{FF2B5EF4-FFF2-40B4-BE49-F238E27FC236}">
                <a16:creationId xmlns:a16="http://schemas.microsoft.com/office/drawing/2014/main" id="{4FCB1B97-2BB1-4271-8103-D79FEF4094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7"/>
          <a:stretch/>
        </p:blipFill>
        <p:spPr bwMode="auto">
          <a:xfrm>
            <a:off x="6252842" y="365124"/>
            <a:ext cx="5026757" cy="63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Список файлов — Гипермаркет знаний">
            <a:extLst>
              <a:ext uri="{FF2B5EF4-FFF2-40B4-BE49-F238E27FC236}">
                <a16:creationId xmlns:a16="http://schemas.microsoft.com/office/drawing/2014/main" id="{8348B576-2B7D-4337-A4BF-9D70533E2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9"/>
          <a:stretch/>
        </p:blipFill>
        <p:spPr bwMode="auto">
          <a:xfrm>
            <a:off x="838200" y="365124"/>
            <a:ext cx="4515035" cy="63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50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D301A-97C9-409C-B47B-E9321F0BE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91" y="365125"/>
            <a:ext cx="5939161" cy="188980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Спеціалізація аграрного сектору</a:t>
            </a:r>
            <a:b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Польща             Білорусь  </a:t>
            </a:r>
            <a:endParaRPr lang="LID4096" dirty="0"/>
          </a:p>
        </p:txBody>
      </p:sp>
      <p:pic>
        <p:nvPicPr>
          <p:cNvPr id="4" name="Picture 2" descr="Польща - Сайт geografiamozil2!">
            <a:extLst>
              <a:ext uri="{FF2B5EF4-FFF2-40B4-BE49-F238E27FC236}">
                <a16:creationId xmlns:a16="http://schemas.microsoft.com/office/drawing/2014/main" id="{FC249F2C-5C7C-448E-BBF1-32239402C5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1570"/>
            <a:ext cx="3245528" cy="448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Сельское хозяйство Беларуси — Ельск. Погода в Ельске. Новости Ельска.  Народный голас. Районная газета. Гомельская область Ельск">
            <a:extLst>
              <a:ext uri="{FF2B5EF4-FFF2-40B4-BE49-F238E27FC236}">
                <a16:creationId xmlns:a16="http://schemas.microsoft.com/office/drawing/2014/main" id="{2BB1DACB-63CE-4B2A-B568-5F659D386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246" y="137974"/>
            <a:ext cx="4203771" cy="658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544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F4A00-1E92-41E5-86C4-BA172678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56" y="365126"/>
            <a:ext cx="10515600" cy="814048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Вугільна промисловість Польщі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Які перспективи гірничої промисловості в Польщі? - Польське Радіо">
            <a:extLst>
              <a:ext uri="{FF2B5EF4-FFF2-40B4-BE49-F238E27FC236}">
                <a16:creationId xmlns:a16="http://schemas.microsoft.com/office/drawing/2014/main" id="{4702A3F9-D436-462E-98D8-BE4DA8EB95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49" y="1054886"/>
            <a:ext cx="8025414" cy="531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23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8A594-0199-4CE8-A6F8-66924CB0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31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Польська металургія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ArcelorMittal Poland starts the repair of blast furnace no. 2 in Dabrowa  Gornicza">
            <a:extLst>
              <a:ext uri="{FF2B5EF4-FFF2-40B4-BE49-F238E27FC236}">
                <a16:creationId xmlns:a16="http://schemas.microsoft.com/office/drawing/2014/main" id="{4E021625-F608-490E-B234-E0FB9ACB9A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10" y="1056444"/>
            <a:ext cx="8358475" cy="556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804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2C919-40D4-4672-97A2-597100FE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Нафтопереробні заводи  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Гданськ                         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Мозирь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Мозырский НПЗ возобновил отгрузки после ремонта | Энергореформа">
            <a:extLst>
              <a:ext uri="{FF2B5EF4-FFF2-40B4-BE49-F238E27FC236}">
                <a16:creationId xmlns:a16="http://schemas.microsoft.com/office/drawing/2014/main" id="{323C253B-B6EF-4705-907E-289034C05F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84" y="2473658"/>
            <a:ext cx="5140169" cy="32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льща, Гданськ -Нафтопереробний завод Lotos Програма10+ - GC ENERGY | UA |  Services for Power Plants and Refineries">
            <a:extLst>
              <a:ext uri="{FF2B5EF4-FFF2-40B4-BE49-F238E27FC236}">
                <a16:creationId xmlns:a16="http://schemas.microsoft.com/office/drawing/2014/main" id="{F4D95D07-C312-4D32-9A89-D1F8E4FC6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3" y="2447083"/>
            <a:ext cx="5446473" cy="326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797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83258-C86C-4B1B-A452-30CBAEC15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7354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                        Білорусь 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БелАЗ внесли в Книгу рекордов Гиннеса как самый большой в мире автомобиль -  Союзное Вече">
            <a:extLst>
              <a:ext uri="{FF2B5EF4-FFF2-40B4-BE49-F238E27FC236}">
                <a16:creationId xmlns:a16="http://schemas.microsoft.com/office/drawing/2014/main" id="{6C5D0E9A-7504-4DD7-90E0-F95131B921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12479"/>
            <a:ext cx="5908616" cy="331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Польські кораблебудівні заводи можуть піти «на дно»">
            <a:extLst>
              <a:ext uri="{FF2B5EF4-FFF2-40B4-BE49-F238E27FC236}">
                <a16:creationId xmlns:a16="http://schemas.microsoft.com/office/drawing/2014/main" id="{61A923B0-3F96-45B4-8459-CFF1D5D59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5" y="2412479"/>
            <a:ext cx="5886028" cy="331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58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D2DB2-CBB1-4BB0-952E-DB55E9A8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Білорусь – виробник тракторів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Белорусские тракторы: что нового? — Авторевю">
            <a:extLst>
              <a:ext uri="{FF2B5EF4-FFF2-40B4-BE49-F238E27FC236}">
                <a16:creationId xmlns:a16="http://schemas.microsoft.com/office/drawing/2014/main" id="{9BB70DD4-C71D-4E45-91B3-FB092F3586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956" y="1825625"/>
            <a:ext cx="65080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968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809E7-4AE9-4637-80FE-07DED3931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 економічні зв’язки </a:t>
            </a:r>
            <a:b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                     Білорусь </a:t>
            </a:r>
            <a:endParaRPr lang="LID4096" dirty="0"/>
          </a:p>
        </p:txBody>
      </p:sp>
      <p:pic>
        <p:nvPicPr>
          <p:cNvPr id="4" name="Picture 2" descr="Польща - Підручник з Географії (рівень стандарту). 10 клас. Бойко - Нова  програма">
            <a:extLst>
              <a:ext uri="{FF2B5EF4-FFF2-40B4-BE49-F238E27FC236}">
                <a16:creationId xmlns:a16="http://schemas.microsoft.com/office/drawing/2014/main" id="{948D7ACC-A1F6-42C2-8568-268795BFFA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3" y="2362199"/>
            <a:ext cx="5976891" cy="25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Білорусь - Підручник з Географії (рівень стандарту). 10 клас. Бойко - Нова  програма">
            <a:extLst>
              <a:ext uri="{FF2B5EF4-FFF2-40B4-BE49-F238E27FC236}">
                <a16:creationId xmlns:a16="http://schemas.microsoft.com/office/drawing/2014/main" id="{CADCE45E-3453-4B8E-BFEA-7BDE428F5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16" y="2362199"/>
            <a:ext cx="5139419" cy="25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864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A37BBC-48FC-4E16-9EBC-08604E64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A81E08-E544-4B34-BC23-9C42920A5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18-19, порівняти країни (за бажанням!)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58757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9756B-CE09-440A-82F9-65A02CD73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648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території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СРСР проти Польщі. Боротьба за Львів у 1940-их | Історична правда">
            <a:extLst>
              <a:ext uri="{FF2B5EF4-FFF2-40B4-BE49-F238E27FC236}">
                <a16:creationId xmlns:a16="http://schemas.microsoft.com/office/drawing/2014/main" id="{1E80FE96-07EB-4728-85C5-1DFB501D48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68" y="1442110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дміністративний поділ Білорусі">
            <a:extLst>
              <a:ext uri="{FF2B5EF4-FFF2-40B4-BE49-F238E27FC236}">
                <a16:creationId xmlns:a16="http://schemas.microsoft.com/office/drawing/2014/main" id="{8708575B-71B5-4C36-8D2E-F2BA313EE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683" y="2017265"/>
            <a:ext cx="5360923" cy="36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784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ілорусь - Сайт geografiamozil2!">
            <a:extLst>
              <a:ext uri="{FF2B5EF4-FFF2-40B4-BE49-F238E27FC236}">
                <a16:creationId xmlns:a16="http://schemas.microsoft.com/office/drawing/2014/main" id="{FD7E654E-ADB4-4406-93A6-3F8418F819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63" y="3381989"/>
            <a:ext cx="9774420" cy="175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ольща - Сайт geografiamozil2!">
            <a:extLst>
              <a:ext uri="{FF2B5EF4-FFF2-40B4-BE49-F238E27FC236}">
                <a16:creationId xmlns:a16="http://schemas.microsoft.com/office/drawing/2014/main" id="{314CC23B-5D04-4D46-800E-FCEF28F8B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05" y="844437"/>
            <a:ext cx="9742142" cy="175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07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1F080-0895-49B4-B459-5BA636B7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 переважно рівнинні, але в Польщі все таки є Карпати …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Економіко-географічна характеристика Польщі - Острів знань">
            <a:extLst>
              <a:ext uri="{FF2B5EF4-FFF2-40B4-BE49-F238E27FC236}">
                <a16:creationId xmlns:a16="http://schemas.microsoft.com/office/drawing/2014/main" id="{0BC921AB-2810-4464-870E-49C0C8FC80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17044"/>
            <a:ext cx="5244164" cy="400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БЄЛАРУСЬ">
            <a:extLst>
              <a:ext uri="{FF2B5EF4-FFF2-40B4-BE49-F238E27FC236}">
                <a16:creationId xmlns:a16="http://schemas.microsoft.com/office/drawing/2014/main" id="{0019C193-2787-4CC5-B514-89715B8E5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83" y="1721703"/>
            <a:ext cx="5432662" cy="4771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51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A5E2D-31CC-40E8-8D84-8F68FB31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Адміністративний устрій</a:t>
            </a:r>
            <a:b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воєводства                        області </a:t>
            </a:r>
            <a:endParaRPr lang="LID4096" dirty="0"/>
          </a:p>
        </p:txBody>
      </p:sp>
      <p:pic>
        <p:nvPicPr>
          <p:cNvPr id="4" name="Picture 2" descr="Воєводство (Польща) — Вікіпедія">
            <a:extLst>
              <a:ext uri="{FF2B5EF4-FFF2-40B4-BE49-F238E27FC236}">
                <a16:creationId xmlns:a16="http://schemas.microsoft.com/office/drawing/2014/main" id="{65F6446F-E4E0-4629-B1A0-505B259241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024253"/>
            <a:ext cx="4751568" cy="443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Західна Білорусь — Вікіпедія">
            <a:extLst>
              <a:ext uri="{FF2B5EF4-FFF2-40B4-BE49-F238E27FC236}">
                <a16:creationId xmlns:a16="http://schemas.microsoft.com/office/drawing/2014/main" id="{CC240BEE-737C-464E-B392-30C0EFEB8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621" y="2024253"/>
            <a:ext cx="6106123" cy="443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77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72248-D90D-4EB3-B4A0-E1E3730AB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                        Білорусь </a:t>
            </a:r>
            <a:endParaRPr lang="LID4096" dirty="0"/>
          </a:p>
        </p:txBody>
      </p:sp>
      <p:pic>
        <p:nvPicPr>
          <p:cNvPr id="4" name="Picture 2" descr="Польща - Сайт geografiamozil2!">
            <a:extLst>
              <a:ext uri="{FF2B5EF4-FFF2-40B4-BE49-F238E27FC236}">
                <a16:creationId xmlns:a16="http://schemas.microsoft.com/office/drawing/2014/main" id="{D5537F3F-02E6-49CE-8CF0-245F9A3EF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7565"/>
            <a:ext cx="4744577" cy="438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Білорусь - Сайт geografiamozil2!">
            <a:extLst>
              <a:ext uri="{FF2B5EF4-FFF2-40B4-BE49-F238E27FC236}">
                <a16:creationId xmlns:a16="http://schemas.microsoft.com/office/drawing/2014/main" id="{EBE1F6C3-28D9-4861-98D9-B48FCF0DF7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01" y="1807565"/>
            <a:ext cx="4920397" cy="438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27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31E0D-C73B-42E9-833E-B62B6F27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                        Білорусь </a:t>
            </a:r>
            <a:endParaRPr lang="LID4096" dirty="0"/>
          </a:p>
        </p:txBody>
      </p:sp>
      <p:pic>
        <p:nvPicPr>
          <p:cNvPr id="11266" name="Picture 2" descr="Польща - Сайт geografiamozil2!">
            <a:extLst>
              <a:ext uri="{FF2B5EF4-FFF2-40B4-BE49-F238E27FC236}">
                <a16:creationId xmlns:a16="http://schemas.microsoft.com/office/drawing/2014/main" id="{4F446069-B6F5-4052-B8E6-BC78CE8274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2" y="1766654"/>
            <a:ext cx="5400360" cy="414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Населення Білорусі — Вікіпедія">
            <a:extLst>
              <a:ext uri="{FF2B5EF4-FFF2-40B4-BE49-F238E27FC236}">
                <a16:creationId xmlns:a16="http://schemas.microsoft.com/office/drawing/2014/main" id="{6E78311C-7E39-46F5-BB97-E71FCA1E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43" y="1766654"/>
            <a:ext cx="5297115" cy="414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58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7833B-B6D9-4405-B701-6CBAA5EB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 descr="Населённые пункты Европы, где число жителей превышает 1000 человек. |">
            <a:extLst>
              <a:ext uri="{FF2B5EF4-FFF2-40B4-BE49-F238E27FC236}">
                <a16:creationId xmlns:a16="http://schemas.microsoft.com/office/drawing/2014/main" id="{12E6E789-9D21-4E8D-A117-898C995080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9" t="43506" r="31182" b="37485"/>
          <a:stretch/>
        </p:blipFill>
        <p:spPr bwMode="auto">
          <a:xfrm>
            <a:off x="838199" y="376793"/>
            <a:ext cx="10636113" cy="589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853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2BA9E-C321-440C-BE5D-06002FC7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4225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                         Білорусь </a:t>
            </a:r>
            <a:endParaRPr lang="LID4096" dirty="0"/>
          </a:p>
        </p:txBody>
      </p:sp>
      <p:pic>
        <p:nvPicPr>
          <p:cNvPr id="4" name="Picture 4" descr="Польща - Сайт geografiamozil2!">
            <a:extLst>
              <a:ext uri="{FF2B5EF4-FFF2-40B4-BE49-F238E27FC236}">
                <a16:creationId xmlns:a16="http://schemas.microsoft.com/office/drawing/2014/main" id="{C7CF63AF-2A5D-4D66-9E73-EF967F5DC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99350"/>
            <a:ext cx="4434887" cy="523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Білорусь - Сайт geografiamozil2!">
            <a:extLst>
              <a:ext uri="{FF2B5EF4-FFF2-40B4-BE49-F238E27FC236}">
                <a16:creationId xmlns:a16="http://schemas.microsoft.com/office/drawing/2014/main" id="{8478F5E3-7E8F-455A-BFE2-7302BBB239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646" y="1199350"/>
            <a:ext cx="4154010" cy="523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245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76</Words>
  <Application>Microsoft Office PowerPoint</Application>
  <PresentationFormat>Широкоэкранный</PresentationFormat>
  <Paragraphs>17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Польща і Білорусь </vt:lpstr>
      <vt:lpstr>Формування території </vt:lpstr>
      <vt:lpstr>Презентация PowerPoint</vt:lpstr>
      <vt:lpstr>Обидві переважно рівнинні, але в Польщі все таки є Карпати … </vt:lpstr>
      <vt:lpstr>Адміністративний устрій воєводства                        області </vt:lpstr>
      <vt:lpstr>Польща                         Білорусь </vt:lpstr>
      <vt:lpstr>Польща                         Білорусь </vt:lpstr>
      <vt:lpstr>Презентация PowerPoint</vt:lpstr>
      <vt:lpstr>Польща                         Білорусь </vt:lpstr>
      <vt:lpstr>Презентация PowerPoint</vt:lpstr>
      <vt:lpstr>Презентация PowerPoint</vt:lpstr>
      <vt:lpstr>Спеціалізація аграрного сектору Польща             Білорусь  </vt:lpstr>
      <vt:lpstr>Вугільна промисловість Польщі </vt:lpstr>
      <vt:lpstr>Польська металургія </vt:lpstr>
      <vt:lpstr>Нафтопереробні заводи   Гданськ                          Мозирь</vt:lpstr>
      <vt:lpstr>Машинобудування Польща                         Білорусь  </vt:lpstr>
      <vt:lpstr>Білорусь – виробник тракторів</vt:lpstr>
      <vt:lpstr>Зовнішні економічні зв’язки  Польща                      Білорусь 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2020-11-21T01:42:14Z</dcterms:created>
  <dcterms:modified xsi:type="dcterms:W3CDTF">2020-11-22T21:37:38Z</dcterms:modified>
</cp:coreProperties>
</file>