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1" r:id="rId9"/>
    <p:sldId id="265" r:id="rId10"/>
    <p:sldId id="266" r:id="rId11"/>
    <p:sldId id="264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6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1490" y="2890843"/>
            <a:ext cx="7772400" cy="1752600"/>
          </a:xfrm>
        </p:spPr>
        <p:txBody>
          <a:bodyPr>
            <a:noAutofit/>
          </a:bodyPr>
          <a:lstStyle/>
          <a:p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Природні зони Африки, </a:t>
            </a:r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закономірності їх розміщення.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 Екваторіальні ліси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5517232"/>
            <a:ext cx="2754042" cy="521624"/>
          </a:xfrm>
        </p:spPr>
        <p:txBody>
          <a:bodyPr>
            <a:normAutofit/>
          </a:bodyPr>
          <a:lstStyle/>
          <a:p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Є.М.</a:t>
            </a:r>
          </a:p>
        </p:txBody>
      </p:sp>
      <p:pic>
        <p:nvPicPr>
          <p:cNvPr id="4" name="Picture 2" descr="Картинки по запросу климат афри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00" y="142852"/>
            <a:ext cx="4071972" cy="2714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225"/>
            <a:ext cx="9144000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0375" y="214290"/>
            <a:ext cx="451250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3857628"/>
            <a:ext cx="4143403" cy="275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000768"/>
            <a:ext cx="8572560" cy="642942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Олійна пальма     </a:t>
            </a:r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Червоне дерево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1" y="142853"/>
            <a:ext cx="2714643" cy="3764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eaLnBrk="1" hangingPunct="1">
              <a:defRPr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Карликовий бегемот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85794"/>
            <a:ext cx="8153400" cy="575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0010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Окапі – родич жирафа …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00108"/>
            <a:ext cx="8343928" cy="555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Африканський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оленьок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менший нашого зайця!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600200"/>
            <a:ext cx="734695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5105400" y="277813"/>
            <a:ext cx="35814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Срібляста горила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0"/>
            <a:ext cx="4543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eaLnBrk="1" hangingPunct="1">
              <a:defRPr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Шимпанзе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309688"/>
            <a:ext cx="8077200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Сітчастий пітон – найбільший в Африці любитель «</a:t>
            </a:r>
            <a:r>
              <a:rPr lang="uk-UA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обнімашок</a:t>
            </a: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640" y="1196752"/>
            <a:ext cx="6840760" cy="5446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Чорна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мамба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736"/>
            <a:ext cx="8858312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277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4000" b="1" dirty="0" err="1">
                <a:latin typeface="Times New Roman" pitchFamily="18" charset="0"/>
                <a:cs typeface="Times New Roman" pitchFamily="18" charset="0"/>
              </a:rPr>
              <a:t>Перемінно</a:t>
            </a:r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-вологі ліси мають короткий сухий сезон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6694" y="1340768"/>
            <a:ext cx="7875745" cy="5182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4208" y="274638"/>
            <a:ext cx="2242592" cy="3802434"/>
          </a:xfrm>
        </p:spPr>
        <p:txBody>
          <a:bodyPr>
            <a:normAutofit fontScale="90000"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природних зон Африки показує, що природні зони симетричні відносно екватора!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248260"/>
            <a:ext cx="5855567" cy="6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2314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Опрацювати § 16, вивчити характеристику природної зони екваторіальних лісів. 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6037857" cy="1368412"/>
          </a:xfrm>
        </p:spPr>
        <p:txBody>
          <a:bodyPr>
            <a:normAutofit fontScale="90000"/>
          </a:bodyPr>
          <a:lstStyle/>
          <a:p>
            <a:pPr algn="l"/>
            <a:r>
              <a:rPr lang="uk-UA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Червоно-жовті </a:t>
            </a:r>
            <a:r>
              <a:rPr lang="uk-UA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фералітні</a:t>
            </a:r>
            <a:r>
              <a:rPr lang="uk-UA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ґрунти мають колір від окислів заліза та алюмінію!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Грунты, классификация, свойства"/>
          <p:cNvPicPr>
            <a:picLocks noChangeAspect="1" noChangeArrowheads="1"/>
          </p:cNvPicPr>
          <p:nvPr/>
        </p:nvPicPr>
        <p:blipFill>
          <a:blip r:embed="rId2"/>
          <a:srcRect l="86720" t="980" r="7656" b="3921"/>
          <a:stretch>
            <a:fillRect/>
          </a:stretch>
        </p:blipFill>
        <p:spPr bwMode="auto">
          <a:xfrm>
            <a:off x="214282" y="0"/>
            <a:ext cx="848380" cy="6858000"/>
          </a:xfrm>
          <a:prstGeom prst="rect">
            <a:avLst/>
          </a:prstGeom>
          <a:noFill/>
        </p:spPr>
      </p:pic>
      <p:pic>
        <p:nvPicPr>
          <p:cNvPr id="4" name="Picture 2" descr="Картинки по запросу красно-желтые ферраллитные почв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643050"/>
            <a:ext cx="6572263" cy="4929197"/>
          </a:xfrm>
          <a:prstGeom prst="rect">
            <a:avLst/>
          </a:prstGeom>
          <a:noFill/>
        </p:spPr>
      </p:pic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80833" y="0"/>
            <a:ext cx="196316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0" y="274638"/>
            <a:ext cx="3857620" cy="2082792"/>
          </a:xfrm>
        </p:spPr>
        <p:txBody>
          <a:bodyPr>
            <a:normAutofit fontScale="90000"/>
          </a:bodyPr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Яруси екваторіального лісу сформувалися у жорстокій боротьбі рослин за світло!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l="1500" t="510" r="49000"/>
          <a:stretch>
            <a:fillRect/>
          </a:stretch>
        </p:blipFill>
        <p:spPr bwMode="auto">
          <a:xfrm>
            <a:off x="214282" y="142852"/>
            <a:ext cx="5037965" cy="6357982"/>
          </a:xfrm>
          <a:prstGeom prst="rect">
            <a:avLst/>
          </a:prstGeom>
          <a:noFill/>
        </p:spPr>
      </p:pic>
      <p:pic>
        <p:nvPicPr>
          <p:cNvPr id="5" name="Picture 8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l="6667" r="2222" b="16859"/>
          <a:stretch>
            <a:fillRect/>
          </a:stretch>
        </p:blipFill>
        <p:spPr bwMode="auto">
          <a:xfrm>
            <a:off x="5460315" y="2571744"/>
            <a:ext cx="3502015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172" y="285728"/>
            <a:ext cx="8278048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Екваторіальний ліс не пропускає променів до поверхні ґрунту 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07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1220" y="357166"/>
            <a:ext cx="2333624" cy="1857388"/>
          </a:xfrm>
        </p:spPr>
        <p:txBody>
          <a:bodyPr>
            <a:normAutofit/>
          </a:bodyPr>
          <a:lstStyle/>
          <a:p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Сейба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настільки висока, що має додаткові корені- підпірки …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s://upload.wikimedia.org/wikipedia/commons/thumb/5/55/Balboa_park_flower_and_fruit.jpg/220px-Balboa_park_flower_and_fru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2095500" cy="1943101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214554"/>
            <a:ext cx="3318774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44" y="142852"/>
            <a:ext cx="4333445" cy="64678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343400" cy="119675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Епіфіти – рослини, які пристосувались рости на інших</a:t>
            </a:r>
            <a:r>
              <a:rPr lang="uk-UA" sz="2400" dirty="0"/>
              <a:t> …</a:t>
            </a:r>
            <a:endParaRPr lang="ru-RU" sz="2400" dirty="0"/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196752"/>
            <a:ext cx="4159125" cy="5551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5042" y="139080"/>
            <a:ext cx="4621602" cy="660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131</Words>
  <Application>Microsoft Office PowerPoint</Application>
  <PresentationFormat>Экран (4:3)</PresentationFormat>
  <Paragraphs>18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Природні зони Африки, закономірності їх розміщення. Екваторіальні ліси </vt:lpstr>
      <vt:lpstr>Карта природних зон Африки показує, що природні зони симетричні відносно екватора!</vt:lpstr>
      <vt:lpstr>Червоно-жовті фералітні ґрунти мають колір від окислів заліза та алюмінію!</vt:lpstr>
      <vt:lpstr>Яруси екваторіального лісу сформувалися у жорстокій боротьбі рослин за світло! </vt:lpstr>
      <vt:lpstr>Екваторіальний ліс не пропускає променів до поверхні ґрунту  </vt:lpstr>
      <vt:lpstr>Презентация PowerPoint</vt:lpstr>
      <vt:lpstr>Презентация PowerPoint</vt:lpstr>
      <vt:lpstr>Сейба настільки висока, що має додаткові корені- підпірки …</vt:lpstr>
      <vt:lpstr>Епіфіти – рослини, які пристосувались рости на інших …</vt:lpstr>
      <vt:lpstr>Презентация PowerPoint</vt:lpstr>
      <vt:lpstr>Олійна пальма     Червоне дерево</vt:lpstr>
      <vt:lpstr>Карликовий бегемот </vt:lpstr>
      <vt:lpstr>Окапі – родич жирафа … </vt:lpstr>
      <vt:lpstr>Африканський оленьок – менший нашого зайця! </vt:lpstr>
      <vt:lpstr>Срібляста горила </vt:lpstr>
      <vt:lpstr>Шимпанзе </vt:lpstr>
      <vt:lpstr>Сітчастий пітон – найбільший в Африці любитель «обнімашок»  </vt:lpstr>
      <vt:lpstr>Чорна мамба </vt:lpstr>
      <vt:lpstr>Перемінно-вологі ліси мають короткий сухий сезон</vt:lpstr>
      <vt:lpstr>Домашнє завдання: Опрацювати § 16, вивчити характеристику природної зони екваторіальних лісів.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Природні зони Африки</dc:title>
  <dc:creator>Aj</dc:creator>
  <cp:lastModifiedBy>User</cp:lastModifiedBy>
  <cp:revision>28</cp:revision>
  <dcterms:created xsi:type="dcterms:W3CDTF">2017-08-18T08:31:14Z</dcterms:created>
  <dcterms:modified xsi:type="dcterms:W3CDTF">2020-11-18T21:04:15Z</dcterms:modified>
</cp:coreProperties>
</file>