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4" r:id="rId5"/>
    <p:sldId id="258" r:id="rId6"/>
    <p:sldId id="259" r:id="rId7"/>
    <p:sldId id="265" r:id="rId8"/>
    <p:sldId id="260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1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3672407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Географічне положення,  адміністративно-територіальний устрій, історія формування. Природні умови і ресурси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області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5661248"/>
            <a:ext cx="3304456" cy="57606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30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j\Desktop\ДИСТАНЦІЙНЕ 2\8\сумська\sumy-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95407"/>
            <a:ext cx="5258769" cy="676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6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Історія формування.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10 січня 1939 року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Адміністративний поділ Української РСР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Блог учителя історії Шейєрман Оксани Миколаївни: Практичне занятт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66868" cy="553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5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Адміністративна реформа - 1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j\Desktop\ДИСТАНЦІЙНЕ 2\8\сумська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48114"/>
            <a:ext cx="4392488" cy="543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6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Адміністративна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реформа - 2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j\Desktop\ДИСТАНЦІЙНЕ 2\8\сумська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7"/>
            <a:ext cx="8136904" cy="541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06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74638"/>
            <a:ext cx="4402832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Тектонічна будова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j\Desktop\ДИСТАНЦІЙНЕ 2\8\сумська\1305330217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5"/>
            <a:ext cx="4088792" cy="667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54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Геологічна будова</a:t>
            </a:r>
            <a:endParaRPr lang="ru-RU" dirty="0"/>
          </a:p>
        </p:txBody>
      </p:sp>
      <p:pic>
        <p:nvPicPr>
          <p:cNvPr id="4" name="Picture 3" descr="C:\Users\Aj\Desktop\ДИСТАНЦІЙНЕ 2\8\сумська\783274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52736"/>
            <a:ext cx="5620811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7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034680" cy="1143000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Рельєф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j\Desktop\ДИСТАНЦІЙНЕ 2\8\сумська\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3923"/>
            <a:ext cx="5337222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7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106688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j\Desktop\ДИСТАНЦІЙНЕ 2\8\сумська\грунт су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6"/>
            <a:ext cx="5277884" cy="685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6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39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Географічне положення,  адміністративно-територіальний устрій, історія формування. Природні умови і ресурси області</vt:lpstr>
      <vt:lpstr>Презентация PowerPoint</vt:lpstr>
      <vt:lpstr>Історія формування. 10 січня 1939 року</vt:lpstr>
      <vt:lpstr>Адміністративна реформа - 1</vt:lpstr>
      <vt:lpstr>Адміністративна реформа - 2</vt:lpstr>
      <vt:lpstr>Тектонічна будова </vt:lpstr>
      <vt:lpstr>Геологічна будова</vt:lpstr>
      <vt:lpstr>Рельєф </vt:lpstr>
      <vt:lpstr>Грунти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7</cp:revision>
  <dcterms:created xsi:type="dcterms:W3CDTF">2020-05-24T18:54:10Z</dcterms:created>
  <dcterms:modified xsi:type="dcterms:W3CDTF">2020-05-24T20:08:00Z</dcterms:modified>
</cp:coreProperties>
</file>