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0CF1AF-C2F6-4338-AEEB-80930D53B084}" type="datetimeFigureOut">
              <a:rPr lang="uk-UA" smtClean="0"/>
              <a:t>19.05.2020</a:t>
            </a:fld>
            <a:endParaRPr lang="uk-U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F47339-54BB-482D-97EB-6E81F2EC5A31}" type="slidenum">
              <a:rPr lang="uk-UA" smtClean="0"/>
              <a:t>‹#›</a:t>
            </a:fld>
            <a:endParaRPr lang="uk-U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Тваринний світ Індійського океану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7854696" cy="1752600"/>
          </a:xfrm>
        </p:spPr>
        <p:txBody>
          <a:bodyPr/>
          <a:lstStyle/>
          <a:p>
            <a:r>
              <a:rPr lang="uk-UA" dirty="0" smtClean="0"/>
              <a:t>Виконала роботу учениця 7-Б класу </a:t>
            </a:r>
            <a:r>
              <a:rPr lang="uk-UA" dirty="0" err="1" smtClean="0"/>
              <a:t>Іваній</a:t>
            </a:r>
            <a:r>
              <a:rPr lang="uk-UA" dirty="0" smtClean="0"/>
              <a:t> Вероніка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5193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Орнітофауна представлена, зокрема, птахами-фрегатами</a:t>
            </a:r>
            <a:r>
              <a:rPr lang="en-US" dirty="0" smtClean="0"/>
              <a:t>, </a:t>
            </a:r>
            <a:r>
              <a:rPr lang="uk-UA" dirty="0" smtClean="0"/>
              <a:t>альбатросами</a:t>
            </a:r>
            <a:r>
              <a:rPr lang="en-US" dirty="0" smtClean="0"/>
              <a:t> </a:t>
            </a:r>
            <a:r>
              <a:rPr lang="uk-UA" dirty="0" smtClean="0"/>
              <a:t>і декількома видами антарктичних пінгвінів</a:t>
            </a:r>
            <a:r>
              <a:rPr lang="en-US" dirty="0" smtClean="0"/>
              <a:t>.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664979"/>
            <a:ext cx="3816424" cy="218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73284"/>
            <a:ext cx="4104455" cy="29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683451"/>
            <a:ext cx="3573249" cy="340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789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59485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Цікавий світ ссавців – це:</a:t>
            </a:r>
          </a:p>
          <a:p>
            <a:r>
              <a:rPr lang="uk-UA" dirty="0" smtClean="0"/>
              <a:t>китоподібні (беззубі і сині кити, кашалоти);</a:t>
            </a:r>
          </a:p>
          <a:p>
            <a:r>
              <a:rPr lang="uk-UA" dirty="0" smtClean="0"/>
              <a:t>тюлені;</a:t>
            </a:r>
          </a:p>
          <a:p>
            <a:r>
              <a:rPr lang="uk-UA" dirty="0" smtClean="0"/>
              <a:t>морські слони;</a:t>
            </a:r>
          </a:p>
          <a:p>
            <a:r>
              <a:rPr lang="uk-UA" dirty="0" smtClean="0"/>
              <a:t>вимираючий дюгонь (із загону сиренових).</a:t>
            </a:r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2592288" cy="237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08951"/>
            <a:ext cx="2880320" cy="233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6846"/>
            <a:ext cx="3888432" cy="200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2"/>
            <a:ext cx="2619375" cy="237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56846"/>
            <a:ext cx="2448272" cy="20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631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9025880" cy="1719064"/>
          </a:xfrm>
        </p:spPr>
        <p:txBody>
          <a:bodyPr>
            <a:normAutofit/>
          </a:bodyPr>
          <a:lstStyle/>
          <a:p>
            <a:r>
              <a:rPr lang="uk-UA" sz="8000" dirty="0" smtClean="0"/>
              <a:t>Дякую за увагу!</a:t>
            </a:r>
            <a:endParaRPr lang="uk-UA" sz="8000" dirty="0"/>
          </a:p>
        </p:txBody>
      </p:sp>
    </p:spTree>
    <p:extLst>
      <p:ext uri="{BB962C8B-B14F-4D97-AF65-F5344CB8AC3E}">
        <p14:creationId xmlns:p14="http://schemas.microsoft.com/office/powerpoint/2010/main" val="202114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3"/>
            <a:ext cx="2212848" cy="576064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2952328" cy="4536504"/>
          </a:xfrm>
        </p:spPr>
        <p:txBody>
          <a:bodyPr>
            <a:normAutofit/>
          </a:bodyPr>
          <a:lstStyle/>
          <a:p>
            <a:r>
              <a:rPr lang="uk-UA" sz="1600" dirty="0"/>
              <a:t>У Індійському океані </a:t>
            </a:r>
            <a:r>
              <a:rPr lang="uk-UA" sz="1600" dirty="0" smtClean="0"/>
              <a:t>досить багата флора </a:t>
            </a:r>
            <a:r>
              <a:rPr lang="uk-UA" sz="1600" dirty="0"/>
              <a:t>і фауна </a:t>
            </a:r>
            <a:r>
              <a:rPr lang="uk-UA" sz="1600" dirty="0" smtClean="0"/>
              <a:t>. </a:t>
            </a:r>
            <a:r>
              <a:rPr lang="uk-UA" sz="1600" dirty="0"/>
              <a:t>На </a:t>
            </a:r>
            <a:r>
              <a:rPr lang="uk-UA" sz="1600" dirty="0" err="1"/>
              <a:t>мілководдях</a:t>
            </a:r>
            <a:r>
              <a:rPr lang="uk-UA" sz="1600" dirty="0"/>
              <a:t> тропічного поясу ростуть корали, які з червоними і зеленими водоростями створюють справжні острови. Найвідоміші з коралових островів – Мальдівські острови</a:t>
            </a:r>
            <a:r>
              <a:rPr lang="uk-UA" sz="1600" dirty="0" smtClean="0"/>
              <a:t>.</a:t>
            </a:r>
            <a:endParaRPr lang="uk-UA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26" y="1124744"/>
            <a:ext cx="28479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25" y="3140968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24744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74574"/>
            <a:ext cx="26479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48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2212848" cy="216024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2567880" cy="3600400"/>
          </a:xfrm>
        </p:spPr>
        <p:txBody>
          <a:bodyPr>
            <a:normAutofit/>
          </a:bodyPr>
          <a:lstStyle/>
          <a:p>
            <a:r>
              <a:rPr lang="uk-UA" sz="1700" dirty="0"/>
              <a:t>У цьому океані знаходяться величезні ділянки густих </a:t>
            </a:r>
            <a:r>
              <a:rPr lang="uk-UA" sz="1700" dirty="0" err="1"/>
              <a:t>заростей</a:t>
            </a:r>
            <a:r>
              <a:rPr lang="uk-UA" sz="1700" dirty="0"/>
              <a:t> бурих водоростей. У відкритому океані переважно знаходяться планктонні водорості, а для Аравійського моря характерні синьо-зелені водорості, </a:t>
            </a:r>
            <a:r>
              <a:rPr lang="uk-UA" sz="1700" dirty="0" smtClean="0"/>
              <a:t>котрі є причиною </a:t>
            </a:r>
            <a:r>
              <a:rPr lang="uk-UA" sz="1700" dirty="0"/>
              <a:t>цвітіння води</a:t>
            </a:r>
            <a:r>
              <a:rPr lang="uk-UA" sz="1700" dirty="0" smtClean="0"/>
              <a:t>.</a:t>
            </a:r>
            <a:endParaRPr lang="uk-UA" sz="17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68760"/>
            <a:ext cx="26098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68760"/>
            <a:ext cx="16954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984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314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2212848" cy="52381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07504" y="1196752"/>
            <a:ext cx="2952328" cy="3811353"/>
          </a:xfrm>
        </p:spPr>
        <p:txBody>
          <a:bodyPr>
            <a:normAutofit/>
          </a:bodyPr>
          <a:lstStyle/>
          <a:p>
            <a:r>
              <a:rPr lang="ru-RU" sz="1800" dirty="0"/>
              <a:t>Особливо </a:t>
            </a:r>
            <a:r>
              <a:rPr lang="ru-RU" sz="1800" dirty="0" err="1"/>
              <a:t>багате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 </a:t>
            </a:r>
            <a:r>
              <a:rPr lang="ru-RU" sz="1800" dirty="0" err="1"/>
              <a:t>вирує</a:t>
            </a:r>
            <a:r>
              <a:rPr lang="ru-RU" sz="1800" dirty="0"/>
              <a:t> в </a:t>
            </a:r>
            <a:r>
              <a:rPr lang="ru-RU" sz="1800" dirty="0" err="1"/>
              <a:t>прибережних</a:t>
            </a:r>
            <a:r>
              <a:rPr lang="ru-RU" sz="1800" dirty="0"/>
              <a:t> районах і на </a:t>
            </a:r>
            <a:r>
              <a:rPr lang="ru-RU" sz="1800" dirty="0" err="1"/>
              <a:t>мілководді</a:t>
            </a:r>
            <a:r>
              <a:rPr lang="ru-RU" sz="1800" dirty="0"/>
              <a:t> </a:t>
            </a:r>
            <a:r>
              <a:rPr lang="ru-RU" sz="1800" dirty="0" err="1"/>
              <a:t>поблизу</a:t>
            </a:r>
            <a:r>
              <a:rPr lang="ru-RU" sz="1800" dirty="0"/>
              <a:t> </a:t>
            </a:r>
            <a:r>
              <a:rPr lang="ru-RU" sz="1800" dirty="0" err="1"/>
              <a:t>коралових</a:t>
            </a:r>
            <a:r>
              <a:rPr lang="ru-RU" sz="1800" dirty="0"/>
              <a:t> </a:t>
            </a:r>
            <a:r>
              <a:rPr lang="ru-RU" sz="1800" dirty="0" err="1"/>
              <a:t>рифів</a:t>
            </a:r>
            <a:r>
              <a:rPr lang="ru-RU" sz="1800" dirty="0"/>
              <a:t>. Там </a:t>
            </a:r>
            <a:r>
              <a:rPr lang="ru-RU" sz="1800" dirty="0" err="1"/>
              <a:t>живуть</a:t>
            </a:r>
            <a:r>
              <a:rPr lang="ru-RU" sz="1800" dirty="0"/>
              <a:t> </a:t>
            </a:r>
            <a:r>
              <a:rPr lang="ru-RU" sz="1800" dirty="0" err="1"/>
              <a:t>каракатиці</a:t>
            </a:r>
            <a:r>
              <a:rPr lang="ru-RU" sz="1800" dirty="0"/>
              <a:t> й </a:t>
            </a:r>
            <a:r>
              <a:rPr lang="ru-RU" sz="1800" dirty="0" err="1"/>
              <a:t>кальмари</a:t>
            </a:r>
            <a:r>
              <a:rPr lang="ru-RU" sz="1800" dirty="0"/>
              <a:t>, </a:t>
            </a:r>
            <a:r>
              <a:rPr lang="ru-RU" sz="1800" dirty="0" err="1"/>
              <a:t>лангусти</a:t>
            </a:r>
            <a:r>
              <a:rPr lang="ru-RU" sz="1800" dirty="0"/>
              <a:t> й креветки, </a:t>
            </a:r>
            <a:r>
              <a:rPr lang="ru-RU" sz="1800" dirty="0" err="1"/>
              <a:t>морські</a:t>
            </a:r>
            <a:r>
              <a:rPr lang="ru-RU" sz="1800" dirty="0"/>
              <a:t> </a:t>
            </a:r>
            <a:r>
              <a:rPr lang="ru-RU" sz="1800" dirty="0" err="1"/>
              <a:t>зірки</a:t>
            </a:r>
            <a:r>
              <a:rPr lang="ru-RU" sz="1800" dirty="0"/>
              <a:t> та </a:t>
            </a:r>
            <a:r>
              <a:rPr lang="ru-RU" sz="1800" dirty="0" err="1"/>
              <a:t>морські</a:t>
            </a:r>
            <a:r>
              <a:rPr lang="ru-RU" sz="1800" dirty="0"/>
              <a:t> </a:t>
            </a:r>
            <a:r>
              <a:rPr lang="ru-RU" sz="1800" dirty="0" err="1"/>
              <a:t>їжаки</a:t>
            </a:r>
            <a:r>
              <a:rPr lang="ru-RU" sz="1800" dirty="0"/>
              <a:t>.</a:t>
            </a:r>
            <a:endParaRPr lang="uk-UA" sz="1800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6" r="16376"/>
          <a:stretch>
            <a:fillRect/>
          </a:stretch>
        </p:blipFill>
        <p:spPr bwMode="auto">
          <a:xfrm>
            <a:off x="3275856" y="980728"/>
            <a:ext cx="2717155" cy="2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80728"/>
            <a:ext cx="284797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9"/>
            <a:ext cx="2736304" cy="188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45497"/>
            <a:ext cx="2857500" cy="194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391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652046"/>
            <a:ext cx="5310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Є </a:t>
            </a:r>
            <a:r>
              <a:rPr lang="ru-RU" dirty="0" err="1" smtClean="0"/>
              <a:t>гігантські</a:t>
            </a:r>
            <a:r>
              <a:rPr lang="ru-RU" dirty="0" smtClean="0"/>
              <a:t> </a:t>
            </a:r>
            <a:r>
              <a:rPr lang="ru-RU" dirty="0" err="1" smtClean="0"/>
              <a:t>морські</a:t>
            </a:r>
            <a:r>
              <a:rPr lang="ru-RU" dirty="0" smtClean="0"/>
              <a:t> черепахи та </a:t>
            </a:r>
            <a:r>
              <a:rPr lang="ru-RU" dirty="0" err="1" smtClean="0"/>
              <a:t>дельфіни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57" y="1196752"/>
            <a:ext cx="355697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8" y="3861048"/>
            <a:ext cx="426569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29" y="1241236"/>
            <a:ext cx="1871293" cy="261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520" y="3861048"/>
            <a:ext cx="395672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622" y="1241236"/>
            <a:ext cx="3122850" cy="26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969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08720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 Індійському океані живуть дуже отруйні хижі морські змії, які живляться рибою. Вони добре плавають і пірнають. Морські змії можуть пірнати на глибину до 200 м і перебувати під водою майже 2 години.</a:t>
            </a: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2050"/>
            <a:ext cx="36290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29" y="1832050"/>
            <a:ext cx="3477892" cy="26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481" y="1832050"/>
            <a:ext cx="1933575" cy="26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46675"/>
            <a:ext cx="2628900" cy="212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04" y="4546674"/>
            <a:ext cx="2574379" cy="212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783" y="4554454"/>
            <a:ext cx="2861617" cy="214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795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735"/>
            <a:ext cx="2212848" cy="596954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2495872" cy="4315409"/>
          </a:xfrm>
        </p:spPr>
        <p:txBody>
          <a:bodyPr>
            <a:normAutofit/>
          </a:bodyPr>
          <a:lstStyle/>
          <a:p>
            <a:r>
              <a:rPr lang="ru-RU" sz="1600" dirty="0"/>
              <a:t>У </a:t>
            </a:r>
            <a:r>
              <a:rPr lang="ru-RU" sz="1600" dirty="0" err="1"/>
              <a:t>теплих</a:t>
            </a:r>
            <a:r>
              <a:rPr lang="ru-RU" sz="1600" dirty="0"/>
              <a:t> водах </a:t>
            </a:r>
            <a:r>
              <a:rPr lang="ru-RU" sz="1600" dirty="0" err="1"/>
              <a:t>уздовж</a:t>
            </a:r>
            <a:r>
              <a:rPr lang="ru-RU" sz="1600" dirty="0"/>
              <a:t> </a:t>
            </a:r>
            <a:r>
              <a:rPr lang="ru-RU" sz="1600" dirty="0" err="1"/>
              <a:t>узбережжя</a:t>
            </a:r>
            <a:r>
              <a:rPr lang="ru-RU" sz="1600" dirty="0"/>
              <a:t> Африки та </a:t>
            </a:r>
            <a:r>
              <a:rPr lang="ru-RU" sz="1600" dirty="0" err="1"/>
              <a:t>Євразії</a:t>
            </a:r>
            <a:r>
              <a:rPr lang="ru-RU" sz="1600" dirty="0"/>
              <a:t>, у </a:t>
            </a:r>
            <a:r>
              <a:rPr lang="ru-RU" sz="1600" dirty="0" err="1"/>
              <a:t>місцях</a:t>
            </a:r>
            <a:r>
              <a:rPr lang="ru-RU" sz="1600" dirty="0"/>
              <a:t>, </a:t>
            </a:r>
            <a:r>
              <a:rPr lang="ru-RU" sz="1600" dirty="0" err="1"/>
              <a:t>захищених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хвиль</a:t>
            </a:r>
            <a:r>
              <a:rPr lang="ru-RU" sz="1600" dirty="0"/>
              <a:t>, </a:t>
            </a:r>
            <a:r>
              <a:rPr lang="ru-RU" sz="1600" dirty="0" err="1"/>
              <a:t>простягаються</a:t>
            </a:r>
            <a:r>
              <a:rPr lang="ru-RU" sz="1600" dirty="0"/>
              <a:t> </a:t>
            </a:r>
            <a:r>
              <a:rPr lang="ru-RU" sz="1600" dirty="0" err="1"/>
              <a:t>мангрові</a:t>
            </a:r>
            <a:r>
              <a:rPr lang="ru-RU" sz="1600" dirty="0"/>
              <a:t> </a:t>
            </a:r>
            <a:r>
              <a:rPr lang="ru-RU" sz="1600" dirty="0" err="1" smtClean="0"/>
              <a:t>ліси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Тут </a:t>
            </a:r>
            <a:r>
              <a:rPr lang="ru-RU" sz="1600" dirty="0" err="1"/>
              <a:t>ростуть</a:t>
            </a:r>
            <a:r>
              <a:rPr lang="ru-RU" sz="1600" dirty="0"/>
              <a:t> </a:t>
            </a:r>
            <a:r>
              <a:rPr lang="ru-RU" sz="1600" dirty="0" err="1"/>
              <a:t>рослини</a:t>
            </a:r>
            <a:r>
              <a:rPr lang="ru-RU" sz="1600" dirty="0"/>
              <a:t>, </a:t>
            </a:r>
            <a:r>
              <a:rPr lang="ru-RU" sz="1600" dirty="0" err="1"/>
              <a:t>корені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занурені</a:t>
            </a:r>
            <a:r>
              <a:rPr lang="ru-RU" sz="1600" dirty="0"/>
              <a:t> в засолений </a:t>
            </a:r>
            <a:r>
              <a:rPr lang="ru-RU" sz="1600" dirty="0" err="1"/>
              <a:t>намул</a:t>
            </a:r>
            <a:r>
              <a:rPr lang="ru-RU" sz="1600" dirty="0"/>
              <a:t>. У них </a:t>
            </a:r>
            <a:r>
              <a:rPr lang="ru-RU" sz="1600" dirty="0" err="1"/>
              <a:t>виростають</a:t>
            </a:r>
            <a:r>
              <a:rPr lang="ru-RU" sz="1600" dirty="0"/>
              <a:t> </a:t>
            </a:r>
            <a:r>
              <a:rPr lang="ru-RU" sz="1600" dirty="0" err="1"/>
              <a:t>дихальні</a:t>
            </a:r>
            <a:r>
              <a:rPr lang="ru-RU" sz="1600" dirty="0"/>
              <a:t> </a:t>
            </a:r>
            <a:r>
              <a:rPr lang="ru-RU" sz="1600" dirty="0" err="1"/>
              <a:t>корені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стирчать</a:t>
            </a:r>
            <a:r>
              <a:rPr lang="ru-RU" sz="1600" dirty="0"/>
              <a:t> над водою. За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допомогою</a:t>
            </a:r>
            <a:r>
              <a:rPr lang="ru-RU" sz="1600" dirty="0"/>
              <a:t> </a:t>
            </a:r>
            <a:r>
              <a:rPr lang="ru-RU" sz="1600" dirty="0" err="1"/>
              <a:t>рослини</a:t>
            </a:r>
            <a:r>
              <a:rPr lang="ru-RU" sz="1600" dirty="0"/>
              <a:t> </a:t>
            </a:r>
            <a:r>
              <a:rPr lang="ru-RU" sz="1600" dirty="0" err="1"/>
              <a:t>вбирають</a:t>
            </a:r>
            <a:r>
              <a:rPr lang="ru-RU" sz="1600" dirty="0"/>
              <a:t> </a:t>
            </a:r>
            <a:r>
              <a:rPr lang="ru-RU" sz="1600" dirty="0" err="1"/>
              <a:t>повітря</a:t>
            </a:r>
            <a:r>
              <a:rPr lang="ru-RU" sz="1600" dirty="0"/>
              <a:t>, </a:t>
            </a:r>
            <a:r>
              <a:rPr lang="ru-RU" sz="1600" dirty="0" err="1"/>
              <a:t>необхідне</a:t>
            </a:r>
            <a:r>
              <a:rPr lang="ru-RU" sz="1600" dirty="0"/>
              <a:t> для </a:t>
            </a:r>
            <a:r>
              <a:rPr lang="ru-RU" sz="1600" dirty="0" err="1"/>
              <a:t>дихання</a:t>
            </a:r>
            <a:r>
              <a:rPr lang="ru-RU" sz="1600" dirty="0"/>
              <a:t>.</a:t>
            </a:r>
            <a:endParaRPr lang="uk-UA" sz="16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2474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474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0" y="2996952"/>
            <a:ext cx="26193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76" y="30382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40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735"/>
            <a:ext cx="2212848" cy="30892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4" y="1124744"/>
            <a:ext cx="2209800" cy="3883361"/>
          </a:xfrm>
        </p:spPr>
        <p:txBody>
          <a:bodyPr/>
          <a:lstStyle/>
          <a:p>
            <a:r>
              <a:rPr lang="ru-RU" sz="1600" dirty="0" err="1" smtClean="0"/>
              <a:t>Мулистий</a:t>
            </a:r>
            <a:r>
              <a:rPr lang="ru-RU" sz="1600" dirty="0" smtClean="0"/>
              <a:t> </a:t>
            </a:r>
            <a:r>
              <a:rPr lang="ru-RU" sz="1600" dirty="0" err="1"/>
              <a:t>стрибун</a:t>
            </a:r>
            <a:r>
              <a:rPr lang="ru-RU" sz="1600" dirty="0"/>
              <a:t> – невелика </a:t>
            </a:r>
            <a:r>
              <a:rPr lang="ru-RU" sz="1600" dirty="0" err="1"/>
              <a:t>риба</a:t>
            </a:r>
            <a:r>
              <a:rPr lang="ru-RU" sz="1600" dirty="0"/>
              <a:t>, яка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пересуватися</a:t>
            </a:r>
            <a:r>
              <a:rPr lang="ru-RU" sz="1600" dirty="0"/>
              <a:t> за </a:t>
            </a:r>
            <a:r>
              <a:rPr lang="ru-RU" sz="1600" dirty="0" err="1"/>
              <a:t>допомогою</a:t>
            </a:r>
            <a:r>
              <a:rPr lang="ru-RU" sz="1600" dirty="0"/>
              <a:t> </a:t>
            </a:r>
            <a:r>
              <a:rPr lang="ru-RU" sz="1600" dirty="0" err="1"/>
              <a:t>передніх</a:t>
            </a:r>
            <a:r>
              <a:rPr lang="ru-RU" sz="1600" dirty="0"/>
              <a:t> </a:t>
            </a:r>
            <a:r>
              <a:rPr lang="ru-RU" sz="1600" dirty="0" err="1"/>
              <a:t>плавців</a:t>
            </a:r>
            <a:r>
              <a:rPr lang="ru-RU" sz="1600" dirty="0"/>
              <a:t> по </a:t>
            </a:r>
            <a:r>
              <a:rPr lang="ru-RU" sz="1600" dirty="0" err="1"/>
              <a:t>намулу</a:t>
            </a:r>
            <a:r>
              <a:rPr lang="ru-RU" sz="1600" dirty="0"/>
              <a:t> і </a:t>
            </a:r>
            <a:r>
              <a:rPr lang="ru-RU" sz="1600" dirty="0" err="1"/>
              <a:t>підійматися</a:t>
            </a:r>
            <a:r>
              <a:rPr lang="ru-RU" sz="1600" dirty="0"/>
              <a:t> на </a:t>
            </a:r>
            <a:r>
              <a:rPr lang="ru-RU" sz="1600" dirty="0" err="1"/>
              <a:t>коріння</a:t>
            </a:r>
            <a:r>
              <a:rPr lang="ru-RU" sz="1600" dirty="0"/>
              <a:t> </a:t>
            </a:r>
            <a:r>
              <a:rPr lang="ru-RU" sz="1600" dirty="0" err="1"/>
              <a:t>мангрових</a:t>
            </a:r>
            <a:r>
              <a:rPr lang="ru-RU" sz="1600" dirty="0"/>
              <a:t> дерев. </a:t>
            </a:r>
            <a:r>
              <a:rPr lang="ru-RU" sz="1600" dirty="0" err="1"/>
              <a:t>Ця</a:t>
            </a:r>
            <a:r>
              <a:rPr lang="ru-RU" sz="1600" dirty="0"/>
              <a:t> </a:t>
            </a:r>
            <a:r>
              <a:rPr lang="ru-RU" sz="1600" dirty="0" err="1"/>
              <a:t>риба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err="1"/>
              <a:t>стрибати</a:t>
            </a:r>
            <a:r>
              <a:rPr lang="ru-RU" sz="1600" dirty="0"/>
              <a:t>, </a:t>
            </a:r>
            <a:r>
              <a:rPr lang="ru-RU" sz="1600" dirty="0" err="1"/>
              <a:t>відштовхуючись</a:t>
            </a:r>
            <a:r>
              <a:rPr lang="ru-RU" sz="1600" dirty="0"/>
              <a:t> хвост</a:t>
            </a:r>
            <a:r>
              <a:rPr lang="ru-RU" sz="1600" dirty="0" smtClean="0"/>
              <a:t> ом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6276975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320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30" y="908720"/>
            <a:ext cx="9108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Найчисленнішими рибами Індійського океану є анчоуси</a:t>
            </a:r>
            <a:r>
              <a:rPr lang="en-US" dirty="0" smtClean="0"/>
              <a:t>, </a:t>
            </a:r>
            <a:r>
              <a:rPr lang="uk-UA" dirty="0" smtClean="0"/>
              <a:t>летючі риби</a:t>
            </a:r>
            <a:r>
              <a:rPr lang="en-US" dirty="0" smtClean="0"/>
              <a:t>, </a:t>
            </a:r>
            <a:r>
              <a:rPr lang="uk-UA" dirty="0" smtClean="0"/>
              <a:t>тунець</a:t>
            </a:r>
            <a:r>
              <a:rPr lang="en-US" dirty="0" smtClean="0"/>
              <a:t> </a:t>
            </a:r>
            <a:r>
              <a:rPr lang="uk-UA" dirty="0" smtClean="0"/>
              <a:t>і акули</a:t>
            </a:r>
            <a:r>
              <a:rPr lang="en-US" dirty="0" smtClean="0"/>
              <a:t>. </a:t>
            </a:r>
            <a:r>
              <a:rPr lang="uk-UA" dirty="0" smtClean="0"/>
              <a:t>Також Риби представлені </a:t>
            </a:r>
            <a:r>
              <a:rPr lang="uk-UA" dirty="0" err="1" smtClean="0"/>
              <a:t>губаневими</a:t>
            </a:r>
            <a:r>
              <a:rPr lang="uk-UA" dirty="0" smtClean="0"/>
              <a:t>, рибами-папугами, рибами-хірургами.</a:t>
            </a: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6" y="1628800"/>
            <a:ext cx="2949963" cy="16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6" y="3286725"/>
            <a:ext cx="2949962" cy="221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009" y="1628800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66527"/>
            <a:ext cx="3643731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328" y="1664111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009" y="3486175"/>
            <a:ext cx="2464447" cy="198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328" y="4331111"/>
            <a:ext cx="26670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978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</TotalTime>
  <Words>304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Тваринний світ Індійського океану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Тваринний світ Індійського океану</dc:title>
  <dc:creator>юра</dc:creator>
  <cp:lastModifiedBy>юра</cp:lastModifiedBy>
  <cp:revision>10</cp:revision>
  <dcterms:created xsi:type="dcterms:W3CDTF">2020-05-19T16:14:21Z</dcterms:created>
  <dcterms:modified xsi:type="dcterms:W3CDTF">2020-05-19T18:00:41Z</dcterms:modified>
</cp:coreProperties>
</file>