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72" r:id="rId4"/>
    <p:sldId id="273" r:id="rId5"/>
    <p:sldId id="259" r:id="rId6"/>
    <p:sldId id="274" r:id="rId7"/>
    <p:sldId id="257" r:id="rId8"/>
    <p:sldId id="263" r:id="rId9"/>
    <p:sldId id="265" r:id="rId10"/>
    <p:sldId id="267" r:id="rId11"/>
    <p:sldId id="258" r:id="rId12"/>
    <p:sldId id="260" r:id="rId13"/>
    <p:sldId id="262" r:id="rId14"/>
    <p:sldId id="264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4824536"/>
          </a:xfrm>
        </p:spPr>
        <p:txBody>
          <a:bodyPr>
            <a:noAutofit/>
          </a:bodyPr>
          <a:lstStyle/>
          <a:p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Особливості економіки країн Африки. Сільське та лісове господарство. Добувна промисловість.  Вторинний сектор. Особливості розміщення промислових 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центрів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76056" y="5733256"/>
            <a:ext cx="3376464" cy="648072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Бартош </a:t>
            </a:r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Є.М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61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277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Лісова промисловість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1" r="5900"/>
          <a:stretch/>
        </p:blipFill>
        <p:spPr bwMode="auto">
          <a:xfrm>
            <a:off x="259488" y="891915"/>
            <a:ext cx="4778743" cy="5538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573016"/>
            <a:ext cx="38100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4" descr="Деревообрабатывающая промышленность Африки заинтересована в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9" name="Picture 5" descr="C:\Users\Aj\Desktop\ДИСТАНЦІЙНЕ 2\10\Африка\Африка 2\10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891915"/>
            <a:ext cx="3805606" cy="2537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02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495557"/>
            <a:ext cx="6503438" cy="437499"/>
          </a:xfrm>
        </p:spPr>
        <p:txBody>
          <a:bodyPr>
            <a:normAutofit fontScale="90000"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Країни-монокультури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53585"/>
            <a:ext cx="6120680" cy="3209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5" t="16661" b="10645"/>
          <a:stretch/>
        </p:blipFill>
        <p:spPr bwMode="auto">
          <a:xfrm>
            <a:off x="125863" y="4092336"/>
            <a:ext cx="6102322" cy="2643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746" y="253585"/>
            <a:ext cx="2744189" cy="3177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545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Транспорт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05467"/>
            <a:ext cx="8261176" cy="5308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212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Африканський автобус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32856"/>
            <a:ext cx="8589524" cy="450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497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6104" y="260648"/>
            <a:ext cx="5214957" cy="3620926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Рівень ініфікації населення африканських країн вірусом СНІД</a:t>
            </a:r>
            <a:br>
              <a:rPr lang="uk-UA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Нерівномірність 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економічного розвитку  субрегіонів Африки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156" y="260648"/>
            <a:ext cx="3265852" cy="3476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 descr="Особливості економіки країн Африки - Підручник з Географії (рівень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51" y="4005064"/>
            <a:ext cx="8509610" cy="2514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793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вивчити особливості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 </a:t>
            </a:r>
            <a:r>
              <a:rPr lang="uk-UA" b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 </a:t>
            </a:r>
            <a:r>
              <a:rPr lang="uk-UA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Африки, сільського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лісового господарства, добувної промисловості.  </a:t>
            </a:r>
            <a:endPara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247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4" y="1700808"/>
            <a:ext cx="2717306" cy="2088232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Економічна карта</a:t>
            </a:r>
            <a:br>
              <a:rPr lang="uk-UA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Африки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63" r="1826" b="12612"/>
          <a:stretch/>
        </p:blipFill>
        <p:spPr bwMode="auto">
          <a:xfrm>
            <a:off x="107504" y="260648"/>
            <a:ext cx="5938258" cy="6346372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" t="87126" r="61852" b="3561"/>
          <a:stretch/>
        </p:blipFill>
        <p:spPr bwMode="auto">
          <a:xfrm>
            <a:off x="5698664" y="5471458"/>
            <a:ext cx="3246826" cy="1152128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84" t="87126" r="2306" b="3461"/>
          <a:stretch/>
        </p:blipFill>
        <p:spPr bwMode="auto">
          <a:xfrm>
            <a:off x="4645010" y="260648"/>
            <a:ext cx="4300480" cy="936104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91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Ефіопія - батьківщина кави! - WINTERGREEN.COM.U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16632"/>
            <a:ext cx="4392488" cy="2899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Богатство на бобах | Публикации | Вокруг Свет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697403"/>
            <a:ext cx="4544738" cy="3044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Каучук - Детский сайт Затеев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354" y="3697404"/>
            <a:ext cx="403244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Как растет арахис? | Оптом и в розницу арахисовая паста урбеч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5799" y="116632"/>
            <a:ext cx="4324552" cy="2899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5536" y="2989517"/>
            <a:ext cx="84609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Кава                                                                  Арахіс </a:t>
            </a:r>
          </a:p>
          <a:p>
            <a:pPr algn="ctr"/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акао                                                                 Каучук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99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Олійна пальма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Харчова нафта: Чи шкідлива пальмова олія і чому через неї гинуть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92696"/>
            <a:ext cx="8629650" cy="56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630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21916" y="2420888"/>
            <a:ext cx="3042572" cy="1728192"/>
          </a:xfrm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Добувна промисловість</a:t>
            </a:r>
            <a:endParaRPr lang="ru-RU" sz="3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4" y="172225"/>
            <a:ext cx="5579664" cy="6209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 descr="C:\Users\Aj\Desktop\ДИСТАНЦІЙНЕ 2\10\Африка\Африка 2\19085379_3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317" y="193320"/>
            <a:ext cx="3275856" cy="1843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Конфліктні алмази — Вікіпед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 descr="Как в Сьерра-Леоне моют алмазы (16 фото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839" y="4316881"/>
            <a:ext cx="3262334" cy="2064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6575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 descr="Гірнича промисловість Демократичної Республіки Конго — Вікіпед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3" name="Picture 3" descr="C:\Users\Aj\Desktop\ДИСТАНЦІЙНЕ 2\10\Африка\Африка 2\1200px-Wolframite_Mining_in_Kailo2,_DR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548680"/>
            <a:ext cx="8812373" cy="585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013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64088" y="274638"/>
            <a:ext cx="3456384" cy="2938338"/>
          </a:xfrm>
        </p:spPr>
        <p:txBody>
          <a:bodyPr>
            <a:normAutofit fontScale="90000"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Інвестиції</a:t>
            </a:r>
            <a:br>
              <a:rPr lang="uk-UA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типова схема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200" dirty="0">
                <a:latin typeface="Times New Roman" pitchFamily="18" charset="0"/>
                <a:cs typeface="Times New Roman" pitchFamily="18" charset="0"/>
              </a:rPr>
            </a:b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просторової</a:t>
            </a:r>
            <a:br>
              <a:rPr lang="uk-UA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організації господарства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977352" cy="615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429000"/>
            <a:ext cx="3519902" cy="2983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8180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Структура економіки Африки, %, 2013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5" t="13990"/>
          <a:stretch/>
        </p:blipFill>
        <p:spPr bwMode="auto">
          <a:xfrm>
            <a:off x="499323" y="1412776"/>
            <a:ext cx="8177133" cy="4797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445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6055" y="124187"/>
            <a:ext cx="3927723" cy="1639927"/>
          </a:xfrm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Економічна карта</a:t>
            </a:r>
            <a:br>
              <a:rPr lang="uk-UA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Африки </a:t>
            </a:r>
            <a:endParaRPr lang="ru-RU" sz="32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28" y="124187"/>
            <a:ext cx="4759817" cy="6522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64115"/>
            <a:ext cx="3855715" cy="4895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38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75</Words>
  <Application>Microsoft Office PowerPoint</Application>
  <PresentationFormat>Экран (4:3)</PresentationFormat>
  <Paragraphs>17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Особливості економіки країн Африки. Сільське та лісове господарство. Добувна промисловість.  Вторинний сектор. Особливості розміщення промислових центрів</vt:lpstr>
      <vt:lpstr>Економічна карта Африки </vt:lpstr>
      <vt:lpstr>Презентация PowerPoint</vt:lpstr>
      <vt:lpstr>Олійна пальма </vt:lpstr>
      <vt:lpstr>Добувна промисловість</vt:lpstr>
      <vt:lpstr>Презентация PowerPoint</vt:lpstr>
      <vt:lpstr>Інвестиції  типова схема просторової організації господарства  </vt:lpstr>
      <vt:lpstr>Структура економіки Африки, %, 2013</vt:lpstr>
      <vt:lpstr>Економічна карта Африки </vt:lpstr>
      <vt:lpstr>Лісова промисловість </vt:lpstr>
      <vt:lpstr>Країни-монокультури </vt:lpstr>
      <vt:lpstr>Транспорт </vt:lpstr>
      <vt:lpstr>Африканський автобус</vt:lpstr>
      <vt:lpstr>Рівень ініфікації населення африканських країн вірусом СНІД  Нерівномірність економічного розвитку  субрегіонів Африки</vt:lpstr>
      <vt:lpstr>Домашнє завдання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Бразилія. Розселення. Видобування мінеральних ресурсів. Спеціалізація сільського господарства. Промислові виробництва, що визначають міжнародну спеціалізацію країни. Особливості розвитку третинного сектору. Характерні риси просторової організації</dc:title>
  <dc:creator>Aj</dc:creator>
  <cp:lastModifiedBy>Aj</cp:lastModifiedBy>
  <cp:revision>28</cp:revision>
  <dcterms:created xsi:type="dcterms:W3CDTF">2020-04-26T13:30:11Z</dcterms:created>
  <dcterms:modified xsi:type="dcterms:W3CDTF">2020-05-11T21:22:32Z</dcterms:modified>
</cp:coreProperties>
</file>