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2" r:id="rId7"/>
    <p:sldId id="258" r:id="rId8"/>
    <p:sldId id="269" r:id="rId9"/>
    <p:sldId id="259" r:id="rId10"/>
    <p:sldId id="267" r:id="rId11"/>
    <p:sldId id="268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rgbClr val="00206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4968552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Туризм як складник національної економіки, його види. Чинники розвитку туризму в регіоні, країні. Туристична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інфраструктура. Основні 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туристичні регіони світу. Країни світу з найбільшою кількістю об’єктів Світової спадщини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ЮНЕСКО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5661248"/>
            <a:ext cx="3520480" cy="600472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Є.М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26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210146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Об’єкти  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Світової спадщини ЮНЕСКО</a:t>
            </a:r>
            <a:endParaRPr lang="ru-RU" sz="3600" dirty="0"/>
          </a:p>
        </p:txBody>
      </p:sp>
      <p:pic>
        <p:nvPicPr>
          <p:cNvPr id="1026" name="Picture 2" descr="Картинки по запросу Країни світу з найбільшою кількістю об’єктів Світової спадщини ЮНЕСК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09" y="1484784"/>
            <a:ext cx="8607017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538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Доходи від туризму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j\Desktop\ДИСТАНЦІЙНЕ 2\9\Тур\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60" y="1124744"/>
            <a:ext cx="8258463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334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Домашнє завдання: опрацювати 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§ 43, вивчити види та чинники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розвитку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туризму, елементи туристичної інфраструктури, основні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туристичні регіони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світу, країни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світу з найбільшою кількістю об’єктів Світової спадщини ЮНЕСКО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5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мал 182 види туризму за рызними ознак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15" y="260648"/>
            <a:ext cx="8269399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22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315" y="274638"/>
            <a:ext cx="8769840" cy="922114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Фактори впливу на розвиток індустрії туризму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0"/>
          <a:stretch/>
        </p:blipFill>
        <p:spPr bwMode="auto">
          <a:xfrm>
            <a:off x="208313" y="1196752"/>
            <a:ext cx="8769841" cy="5014189"/>
          </a:xfrm>
          <a:prstGeom prst="rect">
            <a:avLst/>
          </a:prstGeom>
          <a:solidFill>
            <a:srgbClr val="FFFF00"/>
          </a:solidFill>
          <a:extLst/>
        </p:spPr>
      </p:pic>
    </p:spTree>
    <p:extLst>
      <p:ext uri="{BB962C8B-B14F-4D97-AF65-F5344CB8AC3E}">
        <p14:creationId xmlns:p14="http://schemas.microsoft.com/office/powerpoint/2010/main" val="334918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Картинки по запросу Чинники розвитку туризму в регіоні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712968" cy="566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81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Картинки по запросу туристична інфраструктура ц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36224"/>
            <a:ext cx="6709943" cy="682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67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Топ-10 країн світу за кількістю міжнародних туристичних відвідувань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Картинки по запросу мал 183 кількість організовани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77" y="2708920"/>
            <a:ext cx="8720767" cy="331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93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3"/>
          <a:stretch/>
        </p:blipFill>
        <p:spPr bwMode="auto">
          <a:xfrm>
            <a:off x="150846" y="332656"/>
            <a:ext cx="871608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50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j\Desktop\ДИСТАНЦІЙНЕ 2\9\Тур\1200px-Logo_Unes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06340"/>
            <a:ext cx="8820472" cy="350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65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4176464" cy="250629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Кр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аїни лідери за кількістю обєктів Світової спадщини ЮНЕСКО (2016 р.)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9" r="2155" b="9091"/>
          <a:stretch/>
        </p:blipFill>
        <p:spPr bwMode="auto">
          <a:xfrm>
            <a:off x="4499992" y="118497"/>
            <a:ext cx="4400475" cy="657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Список об'єктів Світової спадщини ЮНЕСКО в Європі та Північній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68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104</Words>
  <Application>Microsoft Office PowerPoint</Application>
  <PresentationFormat>Экран (4:3)</PresentationFormat>
  <Paragraphs>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Туризм як складник національної економіки, його види. Чинники розвитку туризму в регіоні, країні. Туристична інфраструктура. Основні туристичні регіони світу. Країни світу з найбільшою кількістю об’єктів Світової спадщини ЮНЕСКО</vt:lpstr>
      <vt:lpstr>Презентация PowerPoint</vt:lpstr>
      <vt:lpstr>Фактори впливу на розвиток індустрії туризму</vt:lpstr>
      <vt:lpstr>Презентация PowerPoint</vt:lpstr>
      <vt:lpstr>Презентация PowerPoint</vt:lpstr>
      <vt:lpstr>Топ-10 країн світу за кількістю міжнародних туристичних відвідувань</vt:lpstr>
      <vt:lpstr>Презентация PowerPoint</vt:lpstr>
      <vt:lpstr>Презентация PowerPoint</vt:lpstr>
      <vt:lpstr>Країни лідери за кількістю обєктів Світової спадщини ЮНЕСКО (2016 р.) </vt:lpstr>
      <vt:lpstr>Об’єкти  Світової спадщини ЮНЕСКО</vt:lpstr>
      <vt:lpstr>Доходи від туризму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Aj</cp:lastModifiedBy>
  <cp:revision>18</cp:revision>
  <dcterms:created xsi:type="dcterms:W3CDTF">2019-05-01T11:56:38Z</dcterms:created>
  <dcterms:modified xsi:type="dcterms:W3CDTF">2020-05-07T18:28:28Z</dcterms:modified>
</cp:coreProperties>
</file>