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7" r:id="rId4"/>
    <p:sldId id="258" r:id="rId5"/>
    <p:sldId id="263" r:id="rId6"/>
    <p:sldId id="265" r:id="rId7"/>
    <p:sldId id="264" r:id="rId8"/>
    <p:sldId id="269" r:id="rId9"/>
    <p:sldId id="266" r:id="rId10"/>
    <p:sldId id="268" r:id="rId11"/>
    <p:sldId id="261" r:id="rId12"/>
    <p:sldId id="259" r:id="rId13"/>
    <p:sldId id="260" r:id="rId14"/>
    <p:sldId id="274" r:id="rId15"/>
    <p:sldId id="273" r:id="rId16"/>
    <p:sldId id="272" r:id="rId17"/>
    <p:sldId id="276" r:id="rId18"/>
    <p:sldId id="275" r:id="rId19"/>
    <p:sldId id="270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4896543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Торгівля як вид послуг. Форми торгівлі. Показники зовнішньої торгівлі.  Обсяги та структура експорту й імпорту. Основні напрями зовнішньоторговельних зв’язків. СОТ. Регіональні зони вільної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торгівлі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76056" y="5805264"/>
            <a:ext cx="3168352" cy="72008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Бартош </a:t>
            </a:r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Є.М.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727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Товарна структура 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експорту й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імпорту (2016 р.)</a:t>
            </a:r>
            <a:endParaRPr lang="ru-RU" sz="3200" dirty="0"/>
          </a:p>
        </p:txBody>
      </p:sp>
      <p:pic>
        <p:nvPicPr>
          <p:cNvPr id="6146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5"/>
          <a:stretch/>
        </p:blipFill>
        <p:spPr bwMode="auto">
          <a:xfrm>
            <a:off x="395535" y="1628800"/>
            <a:ext cx="8326045" cy="421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39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 descr="C:\Users\Aj\Desktop\ДИСТАНЦІЙНЕ 2\9\торгівля\28872171_1795450483850372_2903484554247492014_n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124"/>
          <a:stretch/>
        </p:blipFill>
        <p:spPr bwMode="auto">
          <a:xfrm>
            <a:off x="179513" y="55038"/>
            <a:ext cx="6048671" cy="4266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Aj\Desktop\ДИСТАНЦІЙНЕ 2\9\торгівля\28872171_1795450483850372_2903484554247492014_n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08"/>
          <a:stretch/>
        </p:blipFill>
        <p:spPr bwMode="auto">
          <a:xfrm>
            <a:off x="5004048" y="3573016"/>
            <a:ext cx="4032448" cy="320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1302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j\Desktop\ДИСТАНЦІЙНЕ 2\9\торгівля\5c6d4b9a415f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" y="19050"/>
            <a:ext cx="6781800" cy="681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878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j\Desktop\ДИСТАНЦІЙНЕ 2\9\торгівля\92588-1_uk_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882" y="3313"/>
            <a:ext cx="6854687" cy="685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771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Світова організація торгівлі</a:t>
            </a:r>
            <a:endParaRPr lang="ru-RU" sz="3200" dirty="0"/>
          </a:p>
        </p:txBody>
      </p:sp>
      <p:sp>
        <p:nvSpPr>
          <p:cNvPr id="4" name="AutoShape 2" descr="Статус і сфера діяльності. Завдання та цілі СОТ. Принципи COT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19" name="Picture 3" descr="C:\Users\Aj\Desktop\ДИСТАНЦІЙНЕ 2\9\торгівля\unname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18" b="6654"/>
          <a:stretch/>
        </p:blipFill>
        <p:spPr bwMode="auto">
          <a:xfrm>
            <a:off x="1619672" y="813762"/>
            <a:ext cx="5791898" cy="585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740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Світова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організація торгівлі</a:t>
            </a:r>
          </a:p>
        </p:txBody>
      </p:sp>
      <p:pic>
        <p:nvPicPr>
          <p:cNvPr id="8194" name="Picture 2" descr="WTO | WTO access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10" y="1556792"/>
            <a:ext cx="9146014" cy="508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9785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Україна в СОТ – найбільше суперечок щодо норм торгівлі в нашої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957392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057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Регіональні зони вільної торгівлі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Aj\Desktop\ДИСТАНЦІЙНЕ 2\9\торгівля\450px-Free_Trade_Areas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88840"/>
            <a:ext cx="8019073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3281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60338"/>
            <a:ext cx="8229600" cy="676374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Україна і зони 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вільної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торгівлі </a:t>
            </a:r>
            <a:endParaRPr lang="ru-RU" sz="3200" dirty="0"/>
          </a:p>
        </p:txBody>
      </p:sp>
      <p:sp>
        <p:nvSpPr>
          <p:cNvPr id="4" name="AutoShape 2" descr="Зона вільної торгівлі — Вікіпед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Україна має ЗВТ з 45 країнами - Мінекономрозвитку | Економічна правд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628" y="836712"/>
            <a:ext cx="8293084" cy="5832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68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Домашнє завдання: опрацювати 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§ 41-42,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вивчити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форми та показники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зовнішньої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торгівлі, обсяги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структуру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експорту й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імпорту, основні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напрями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зовнішньоторго-вельних </a:t>
            </a:r>
            <a:r>
              <a:rPr lang="uk-UA">
                <a:latin typeface="Times New Roman" pitchFamily="18" charset="0"/>
                <a:cs typeface="Times New Roman" pitchFamily="18" charset="0"/>
              </a:rPr>
              <a:t>зв’язків</a:t>
            </a:r>
            <a:r>
              <a:rPr lang="uk-UA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4652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Форми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торгівлі</a:t>
            </a:r>
            <a:endParaRPr lang="ru-RU" sz="3200" dirty="0"/>
          </a:p>
        </p:txBody>
      </p:sp>
      <p:pic>
        <p:nvPicPr>
          <p:cNvPr id="5122" name="Picture 2" descr="Форми міжнародної торгівлі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24744"/>
            <a:ext cx="6019800" cy="5629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60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Структура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торгівлі</a:t>
            </a:r>
            <a:endParaRPr lang="ru-RU" dirty="0"/>
          </a:p>
        </p:txBody>
      </p:sp>
      <p:pic>
        <p:nvPicPr>
          <p:cNvPr id="1026" name="Picture 2" descr="Картинки по запросу мал 174 структура зовнішньої торгівлі товарами та послугами Україн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8769875" cy="2833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51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Структура 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експорту й імпорту</a:t>
            </a:r>
            <a:endParaRPr lang="ru-RU" sz="3200" dirty="0"/>
          </a:p>
        </p:txBody>
      </p:sp>
      <p:pic>
        <p:nvPicPr>
          <p:cNvPr id="2050" name="Picture 2" descr="Картинки по запросу мал 174 структура зовнішньої торгівлі товарами та послугами Україн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4"/>
            <a:ext cx="4320480" cy="535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ртинки по запросу мал 174 структура зовнішньої торгівлі товарами та послугами Україн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295" y="1124744"/>
            <a:ext cx="4368894" cy="535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551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8024" y="274638"/>
            <a:ext cx="3898776" cy="2002234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Динаміка зовнішньої 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торгівлі</a:t>
            </a:r>
            <a:endParaRPr lang="ru-RU" sz="3200" dirty="0"/>
          </a:p>
        </p:txBody>
      </p:sp>
      <p:pic>
        <p:nvPicPr>
          <p:cNvPr id="10242" name="Picture 2" descr="Картинки по запросу мал 174 структура зовнішньої торгівлі товарами та послугами Україн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80" y="3068960"/>
            <a:ext cx="8701286" cy="3579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Картинки по запросу мал 174 структура зовнішньої торгівлі товарами та послугами Україн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415" y="116632"/>
            <a:ext cx="2664296" cy="285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612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Основні напрями зовнішньоторговельних зв’язків</a:t>
            </a:r>
            <a:endParaRPr lang="ru-RU" sz="3200" dirty="0"/>
          </a:p>
        </p:txBody>
      </p:sp>
      <p:pic>
        <p:nvPicPr>
          <p:cNvPr id="7170" name="Picture 2" descr="Картинки по запросу мал 174 структура зовнішньої торгівлі товарами та послугами Україн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81" y="1700808"/>
            <a:ext cx="8083548" cy="4078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7500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Основні торгівельні партнери </a:t>
            </a:r>
            <a:endParaRPr lang="ru-RU" sz="3200" dirty="0"/>
          </a:p>
        </p:txBody>
      </p:sp>
      <p:pic>
        <p:nvPicPr>
          <p:cNvPr id="9218" name="Picture 2" descr="Картинки по запросу мал 174 структура зовнішньої торгівлі товарами та послугами Україн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29784"/>
            <a:ext cx="4242782" cy="4748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Картинки по запросу мал 174 структура зовнішньої торгівлі товарами та послугами Україн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29784"/>
            <a:ext cx="4411812" cy="4748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806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Aj\Desktop\ДИСТАНЦІЙНЕ 2\9\торгівля\Import_export-Ukrai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9144000" cy="6309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108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Основні торгівельні партнери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478"/>
          <a:stretch/>
        </p:blipFill>
        <p:spPr bwMode="auto">
          <a:xfrm>
            <a:off x="251520" y="1268760"/>
            <a:ext cx="4104456" cy="5209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522"/>
          <a:stretch/>
        </p:blipFill>
        <p:spPr bwMode="auto">
          <a:xfrm>
            <a:off x="4788024" y="1268760"/>
            <a:ext cx="4104456" cy="523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548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104</Words>
  <Application>Microsoft Office PowerPoint</Application>
  <PresentationFormat>Экран (4:3)</PresentationFormat>
  <Paragraphs>15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Торгівля як вид послуг. Форми торгівлі. Показники зовнішньої торгівлі.  Обсяги та структура експорту й імпорту. Основні напрями зовнішньоторговельних зв’язків. СОТ. Регіональні зони вільної торгівлі</vt:lpstr>
      <vt:lpstr>Форми торгівлі</vt:lpstr>
      <vt:lpstr>Структура торгівлі</vt:lpstr>
      <vt:lpstr>Структура експорту й імпорту</vt:lpstr>
      <vt:lpstr>Динаміка зовнішньої торгівлі</vt:lpstr>
      <vt:lpstr>Основні напрями зовнішньоторговельних зв’язків</vt:lpstr>
      <vt:lpstr>Основні торгівельні партнери </vt:lpstr>
      <vt:lpstr>Презентация PowerPoint</vt:lpstr>
      <vt:lpstr>Основні торгівельні партнери </vt:lpstr>
      <vt:lpstr>Товарна структура експорту й імпорту (2016 р.)</vt:lpstr>
      <vt:lpstr>Презентация PowerPoint</vt:lpstr>
      <vt:lpstr>Презентация PowerPoint</vt:lpstr>
      <vt:lpstr>Презентация PowerPoint</vt:lpstr>
      <vt:lpstr>Світова організація торгівлі</vt:lpstr>
      <vt:lpstr>Світова організація торгівлі</vt:lpstr>
      <vt:lpstr>Презентация PowerPoint</vt:lpstr>
      <vt:lpstr>Регіональні зони вільної торгівлі </vt:lpstr>
      <vt:lpstr>Україна і зони вільної торгівлі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Торгівля як вид послуг. Форми торгівлі. Показники зовнішньої торгівлі.  Обсяги та структура експорту й імпорту. Основні напрями зовнішньоторговельних зв’язків. СОТ. Регіональні зони вільної торгівлі</dc:title>
  <dc:creator>Aj</dc:creator>
  <cp:lastModifiedBy>Aj</cp:lastModifiedBy>
  <cp:revision>19</cp:revision>
  <dcterms:created xsi:type="dcterms:W3CDTF">2020-05-03T18:28:55Z</dcterms:created>
  <dcterms:modified xsi:type="dcterms:W3CDTF">2020-05-04T18:10:35Z</dcterms:modified>
</cp:coreProperties>
</file>