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1" r:id="rId4"/>
    <p:sldId id="280" r:id="rId5"/>
    <p:sldId id="269" r:id="rId6"/>
    <p:sldId id="268" r:id="rId7"/>
    <p:sldId id="279" r:id="rId8"/>
    <p:sldId id="257" r:id="rId9"/>
    <p:sldId id="258" r:id="rId10"/>
    <p:sldId id="259" r:id="rId11"/>
    <p:sldId id="260" r:id="rId12"/>
    <p:sldId id="265" r:id="rId13"/>
    <p:sldId id="277" r:id="rId14"/>
    <p:sldId id="272" r:id="rId15"/>
    <p:sldId id="278" r:id="rId16"/>
    <p:sldId id="283" r:id="rId17"/>
    <p:sldId id="266" r:id="rId18"/>
    <p:sldId id="275" r:id="rId19"/>
    <p:sldId id="276" r:id="rId20"/>
    <p:sldId id="273" r:id="rId21"/>
    <p:sldId id="285" r:id="rId22"/>
    <p:sldId id="270" r:id="rId23"/>
    <p:sldId id="281" r:id="rId24"/>
    <p:sldId id="28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4320480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Особливості географічного положення Африки. Сучасна політична карта. Форми державного правління і територіального устрою країн, типи країн. Райони збройних конфліктів. Природні умови і ресурси. Урбанізаційні процеси.  Система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розселення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5517232"/>
            <a:ext cx="2696344" cy="76964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Є.М.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4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таблиця 12 Країни Афр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9"/>
          <a:stretch/>
        </p:blipFill>
        <p:spPr bwMode="auto">
          <a:xfrm>
            <a:off x="1331640" y="116632"/>
            <a:ext cx="6750396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1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таблиця 12 Країни Афр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34" b="1"/>
          <a:stretch/>
        </p:blipFill>
        <p:spPr bwMode="auto">
          <a:xfrm>
            <a:off x="246993" y="260648"/>
            <a:ext cx="859747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29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таблиця 12 Країни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4386"/>
            <a:ext cx="6336704" cy="636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82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типи та підтипи країн афри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78560"/>
            <a:ext cx="7200800" cy="2070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Картинки по запросу мал.165 Місце регіону Афри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29" y="404664"/>
            <a:ext cx="7128792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6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634082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Регіони Африки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Сучасна політична карта Африки - Підручник з Географії (рівень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85775"/>
            <a:ext cx="3528392" cy="525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Економіка країн Африки - Підручник з Географії (рівень стандарту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38217"/>
            <a:ext cx="4464496" cy="523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38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Конфлікти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Картинки по запросу мал.165 Місце регіону Афри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6060978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732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274638"/>
            <a:ext cx="2242592" cy="2218258"/>
          </a:xfrm>
        </p:spPr>
        <p:txBody>
          <a:bodyPr/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Сомалі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2050" name="Picture 2" descr="C:\Users\Aj\Desktop\ДИСТАНЦІЙНЕ 2\10\Африка\1200px-Somalia_map_states_regions_district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6192024" cy="654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38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Найменш розвинуті країни світу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Картинки по запросу таблиця 12 Країни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68144"/>
            <a:ext cx="8208912" cy="565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07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Природні ресурси Африки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Картинки по запросу природні ресурси афр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582" r="2093" b="6370"/>
          <a:stretch/>
        </p:blipFill>
        <p:spPr bwMode="auto">
          <a:xfrm>
            <a:off x="1698171" y="1219200"/>
            <a:ext cx="5279572" cy="549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52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графік зростання кількості населення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84" y="260648"/>
            <a:ext cx="3101917" cy="271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густота населення африки та найбільші міс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0648"/>
            <a:ext cx="4709438" cy="614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населення афри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90" y="3045566"/>
            <a:ext cx="3134212" cy="336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07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74638"/>
            <a:ext cx="4762872" cy="3154362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Загальні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відомості.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Особливості географічного положення Африки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Картинки по запросу таблиця 12 Країни Афр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9"/>
          <a:stretch/>
        </p:blipFill>
        <p:spPr bwMode="auto">
          <a:xfrm>
            <a:off x="307975" y="4119382"/>
            <a:ext cx="8368481" cy="233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Африк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Aj\Desktop\ДИСТАНЦІЙНЕ 2\10\Африка\280px-Africa_(orthographic_projection)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62" y="476672"/>
            <a:ext cx="3137726" cy="313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62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0579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Розміщення населення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населення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25217"/>
            <a:ext cx="5352084" cy="557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71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212" y="260648"/>
            <a:ext cx="8229600" cy="936104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Африканське місто. Бідонвілі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00200"/>
            <a:ext cx="38267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Лучше не соваться: 5 самых криминальных городских районов в мир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22" y="1340768"/>
            <a:ext cx="8651981" cy="534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71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8497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Поширення мов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Картинки по запросу африканські колонії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43135"/>
            <a:ext cx="5328592" cy="580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45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613068" cy="625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6625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43-44,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 правління і територіального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устрою,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країн, пояснити причини збройних конфліктів, оцінити природні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умови і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ресурси, виявити особливості урбанізаційних процесів та системи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розселення.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21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Африканські держави до колонізації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таблиця 12 Країни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65110"/>
            <a:ext cx="6333422" cy="590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22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274638"/>
            <a:ext cx="3312368" cy="171420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Колоніальний поділ Африки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2420888"/>
            <a:ext cx="3384376" cy="3705275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Червоним кольором – контури територій країн-метрополій для порівняння!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африканські колонії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3"/>
            <a:ext cx="5084485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1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569186"/>
            <a:ext cx="3744416" cy="5480108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На початок ХХ століття незалежні – Ефіопія і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Ліберія, потім – Єгипет і ПАР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африканські колонії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9187"/>
            <a:ext cx="4680520" cy="548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10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922114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Історія формування політичної карти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Картинки по запросу африканські колонії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1"/>
            <a:ext cx="7033762" cy="5405951"/>
          </a:xfrm>
          <a:prstGeom prst="rect">
            <a:avLst/>
          </a:prstGeom>
          <a:solidFill>
            <a:schemeClr val="tx1"/>
          </a:solidFill>
          <a:extLst/>
        </p:spPr>
      </p:pic>
    </p:spTree>
    <p:extLst>
      <p:ext uri="{BB962C8B-B14F-4D97-AF65-F5344CB8AC3E}">
        <p14:creationId xmlns:p14="http://schemas.microsoft.com/office/powerpoint/2010/main" val="412707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8224" y="1600200"/>
            <a:ext cx="2304256" cy="4525963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Сучасна політична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карта. </a:t>
            </a:r>
          </a:p>
          <a:p>
            <a:pPr marL="0" indent="0">
              <a:buNone/>
            </a:pP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Знайдіть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помилку!</a:t>
            </a:r>
            <a:endParaRPr lang="ru-RU" dirty="0"/>
          </a:p>
        </p:txBody>
      </p:sp>
      <p:pic>
        <p:nvPicPr>
          <p:cNvPr id="2050" name="Picture 2" descr="Бойко 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6210300" cy="68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41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таблиця 12 Країни Афр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84"/>
          <a:stretch/>
        </p:blipFill>
        <p:spPr bwMode="auto">
          <a:xfrm>
            <a:off x="1043608" y="31900"/>
            <a:ext cx="7184900" cy="669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таблиця 12 Країни Афр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70"/>
          <a:stretch/>
        </p:blipFill>
        <p:spPr bwMode="auto">
          <a:xfrm>
            <a:off x="251519" y="413656"/>
            <a:ext cx="8602275" cy="603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9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141</Words>
  <Application>Microsoft Office PowerPoint</Application>
  <PresentationFormat>Экран (4:3)</PresentationFormat>
  <Paragraphs>20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Особливості географічного положення Африки. Сучасна політична карта. Форми державного правління і територіального устрою країн, типи країн. Райони збройних конфліктів. Природні умови і ресурси. Урбанізаційні процеси.  Система розселення</vt:lpstr>
      <vt:lpstr>Загальні відомості. Особливості географічного положення Африки</vt:lpstr>
      <vt:lpstr>Африканські держави до колонізації </vt:lpstr>
      <vt:lpstr>Колоніальний поділ Африки </vt:lpstr>
      <vt:lpstr>На початок ХХ століття незалежні – Ефіопія і Ліберія, потім – Єгипет і ПАР</vt:lpstr>
      <vt:lpstr>Історія формування політичної карти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Регіони Африки</vt:lpstr>
      <vt:lpstr>Конфлікти </vt:lpstr>
      <vt:lpstr>Сомалі </vt:lpstr>
      <vt:lpstr>Найменш розвинуті країни світу </vt:lpstr>
      <vt:lpstr>Природні ресурси Африки</vt:lpstr>
      <vt:lpstr>Презентация PowerPoint</vt:lpstr>
      <vt:lpstr>Розміщення населення </vt:lpstr>
      <vt:lpstr>Африканське місто. Бідонвілі </vt:lpstr>
      <vt:lpstr>Поширення мов </vt:lpstr>
      <vt:lpstr>Презентация PowerPoint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39</cp:revision>
  <dcterms:created xsi:type="dcterms:W3CDTF">2019-04-16T16:15:09Z</dcterms:created>
  <dcterms:modified xsi:type="dcterms:W3CDTF">2020-04-27T21:33:04Z</dcterms:modified>
</cp:coreProperties>
</file>