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7" r:id="rId5"/>
    <p:sldId id="285" r:id="rId6"/>
    <p:sldId id="280" r:id="rId7"/>
    <p:sldId id="268" r:id="rId8"/>
    <p:sldId id="257" r:id="rId9"/>
    <p:sldId id="266" r:id="rId10"/>
    <p:sldId id="258" r:id="rId11"/>
    <p:sldId id="259" r:id="rId12"/>
    <p:sldId id="260" r:id="rId13"/>
    <p:sldId id="273" r:id="rId14"/>
    <p:sldId id="276" r:id="rId15"/>
    <p:sldId id="270" r:id="rId16"/>
    <p:sldId id="271" r:id="rId17"/>
    <p:sldId id="283" r:id="rId18"/>
    <p:sldId id="279" r:id="rId19"/>
    <p:sldId id="282" r:id="rId20"/>
    <p:sldId id="286" r:id="rId21"/>
    <p:sldId id="278" r:id="rId22"/>
    <p:sldId id="275" r:id="rId23"/>
    <p:sldId id="274" r:id="rId24"/>
    <p:sldId id="28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93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4176463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Міські і сільські населені пункти в Україні та країнах світу. Класифікація міст за кількістю населення та функціями.  Міське і сільське 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населення. Урбанізація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. Міські агломерації. Світові міста. Відмінності в рівнях і темпах урбанізації в Україні та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світі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5301208"/>
            <a:ext cx="3520480" cy="864096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Бартош Є.М.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Територіальний розподіл міст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475176" cy="5232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4288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Рівні урбанізації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www.demoscope.ru/weekly/2013/0551/img/b_graf01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8926"/>
            <a:ext cx="9144000" cy="5451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Відмінності в р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івнях 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урбанізації</a:t>
            </a:r>
            <a:endParaRPr lang="ru-RU" sz="3600" dirty="0"/>
          </a:p>
        </p:txBody>
      </p:sp>
      <p:pic>
        <p:nvPicPr>
          <p:cNvPr id="17410" name="Picture 2" descr="http://www.ijurr.org/wp-content/uploads/2015/03/UW-0043.R1-Brenner-fig-5-1-1024x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784"/>
            <a:ext cx="9144000" cy="5267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1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Найбільші міста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Вплив урбанізації на розселення населення - Підручник з Географії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59"/>
            <a:ext cx="8895784" cy="503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1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Розподіл найбільших міст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Aj\Desktop\ДИСТАНЦІЙНЕ 2\6\1200px-GaWC_World_Citi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8919701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43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Світові міста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Населення України та світу ІІ частина Розселення - Сайт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57" y="1628800"/>
            <a:ext cx="8617635" cy="402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73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2160" y="1600200"/>
            <a:ext cx="267464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Структура населення та процеси урбанізації в Європі - Підручник з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624736" cy="650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72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Альфа-міста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600200"/>
            <a:ext cx="375476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AutoShape 2" descr="Світове місто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Mapping “Global Cities”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Що вивчає географія регіонів і країн - Підручник з Географії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92" y="1412776"/>
            <a:ext cx="8472752" cy="480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0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89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Найбільші світові 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міста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386" name="Picture 2" descr="C:\Users\Aj\Desktop\ДИСТАНЦІЙНЕ 2\6\Top-Global-Cities-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00" y="1196752"/>
            <a:ext cx="8840715" cy="548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69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Київська міська агломерація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Сучасний стан розселення населення - ГЕОГРАФІЯ НАСЕЛЕННЯ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Висотки замість хрущовок та агломерація: чому киян не пустили н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71060"/>
            <a:ext cx="6408712" cy="524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14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Типи поселень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168" y="1600200"/>
            <a:ext cx="260263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Матеріал до уроку «Населені пункти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82" y="1628800"/>
            <a:ext cx="871395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25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0232" y="1600200"/>
            <a:ext cx="20265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9" name="Picture 3" descr="C:\Users\Aj\Desktop\ДИСТАНЦІЙНЕ 2\6\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157" y="116632"/>
            <a:ext cx="9208549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0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1600200"/>
            <a:ext cx="339472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Aj\Desktop\ДИСТАНЦІЙНЕ 2\6\image0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24" y="260648"/>
            <a:ext cx="8422876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38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Блакитний банан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Aj\Desktop\ДИСТАНЦІЙНЕ 2\6\716a566edbd71656d767ca91a61e47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58770"/>
            <a:ext cx="6939136" cy="520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51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Лос-Анжелес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0192" y="1600200"/>
            <a:ext cx="238660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 descr="Лос-Анджелес, Америка. Население - 3792621 жителей.» — карточк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61211"/>
            <a:ext cx="7143750" cy="536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03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52-53, вивчити терміни, класифікацію міст.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66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Ознаки 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ипів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поселень</a:t>
            </a:r>
            <a:endParaRPr lang="ru-RU" dirty="0"/>
          </a:p>
        </p:txBody>
      </p:sp>
      <p:sp>
        <p:nvSpPr>
          <p:cNvPr id="4" name="AutoShape 2" descr="Населені пункти - Розселення - НАСЕЛЕННЯ УКРАЇНИ І СВІТУ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Системи розселення і розвиток поселе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69" y="1556792"/>
            <a:ext cx="8553596" cy="467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274638"/>
            <a:ext cx="4834880" cy="1930226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Перші міста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8. Міське розселення | Соціальна і економічна географія України, 9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Україна: Трипільські протомі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88" y="248511"/>
            <a:ext cx="3183905" cy="24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88" y="2702226"/>
            <a:ext cx="6267208" cy="4003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07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41615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53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Aj\Desktop\ДИСТАНЦІЙНЕ 2\6\UkraineSettlementTypeDynamics19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208912" cy="565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60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Порівняльні розміри міст України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Файл:UkraineSettlementTypeDynamics1939.PNG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Міське і сільське населення. Типи населених пунктів. Урбанізаці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3"/>
            <a:ext cx="7005148" cy="490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52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4.bp.blogspot.com/_fDEBtUom0f0/TTFxl6YPj7I/AAAAAAAAADI/R1WFM8_iGl4/s1600/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Урбанізація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600200"/>
            <a:ext cx="325070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РОЗСЕЛЕННЯ ТА ТИПИ ПОСЕЛЕНЬ | Географ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7" y="1484784"/>
            <a:ext cx="8514162" cy="160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ubject.com.ua/textbook/geography/10klas_1/10klas_1.files/image0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886" y="3581718"/>
            <a:ext cx="8657593" cy="27182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831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95</Words>
  <Application>Microsoft Office PowerPoint</Application>
  <PresentationFormat>Экран (4:3)</PresentationFormat>
  <Paragraphs>20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Міські і сільські населені пункти в Україні та країнах світу. Класифікація міст за кількістю населення та функціями.  Міське і сільське  населення. Урбанізація. Міські агломерації. Світові міста. Відмінності в рівнях і темпах урбанізації в Україні та світі</vt:lpstr>
      <vt:lpstr>Типи поселень</vt:lpstr>
      <vt:lpstr>Ознаки типів поселень</vt:lpstr>
      <vt:lpstr>Перші міста </vt:lpstr>
      <vt:lpstr>Презентация PowerPoint</vt:lpstr>
      <vt:lpstr>Презентация PowerPoint</vt:lpstr>
      <vt:lpstr>Порівняльні розміри міст України </vt:lpstr>
      <vt:lpstr>Презентация PowerPoint</vt:lpstr>
      <vt:lpstr>Урбанізація </vt:lpstr>
      <vt:lpstr>Територіальний розподіл міст</vt:lpstr>
      <vt:lpstr>Рівні урбанізації</vt:lpstr>
      <vt:lpstr>Відмінності в рівнях урбанізації</vt:lpstr>
      <vt:lpstr>Найбільші міста </vt:lpstr>
      <vt:lpstr>Розподіл найбільших міст </vt:lpstr>
      <vt:lpstr>Світові міста </vt:lpstr>
      <vt:lpstr>Презентация PowerPoint</vt:lpstr>
      <vt:lpstr>Альфа-міста</vt:lpstr>
      <vt:lpstr>Найбільші світові міста </vt:lpstr>
      <vt:lpstr>Київська міська агломерація </vt:lpstr>
      <vt:lpstr>Презентация PowerPoint</vt:lpstr>
      <vt:lpstr>Презентация PowerPoint</vt:lpstr>
      <vt:lpstr>Блакитний банан</vt:lpstr>
      <vt:lpstr>Лос-Анжелес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Урбанізація </dc:title>
  <dc:creator>Aj</dc:creator>
  <cp:lastModifiedBy>Aj</cp:lastModifiedBy>
  <cp:revision>26</cp:revision>
  <dcterms:created xsi:type="dcterms:W3CDTF">2017-04-17T21:26:48Z</dcterms:created>
  <dcterms:modified xsi:type="dcterms:W3CDTF">2020-04-22T22:11:11Z</dcterms:modified>
</cp:coreProperties>
</file>