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8" r:id="rId4"/>
    <p:sldId id="264" r:id="rId5"/>
    <p:sldId id="265" r:id="rId6"/>
    <p:sldId id="257" r:id="rId7"/>
    <p:sldId id="259" r:id="rId8"/>
    <p:sldId id="261" r:id="rId9"/>
    <p:sldId id="260" r:id="rId10"/>
    <p:sldId id="262" r:id="rId11"/>
    <p:sldId id="267" r:id="rId12"/>
    <p:sldId id="266" r:id="rId13"/>
    <p:sldId id="270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2259682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Підземні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води, умови їх утворення і залягання. Термальні і мінеральні води</a:t>
            </a:r>
            <a:endParaRPr lang="ru-RU" sz="8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4509120"/>
            <a:ext cx="2664296" cy="1129680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Є.М.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ПІДЗЕМНІ ВОДИ - ГІДРОСФЕРА - ОБОЛОНКИ ЗЕМЛІ - Географія 6 клас - В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утворення артезіанських вод.gif"/>
          <p:cNvPicPr>
            <a:picLocks noChangeAspect="1" noChangeArrowheads="1"/>
          </p:cNvPicPr>
          <p:nvPr/>
        </p:nvPicPr>
        <p:blipFill rotWithShape="1">
          <a:blip r:embed="rId2"/>
          <a:srcRect t="3166" r="1324" b="3166"/>
          <a:stretch/>
        </p:blipFill>
        <p:spPr bwMode="auto">
          <a:xfrm>
            <a:off x="107503" y="263235"/>
            <a:ext cx="8939515" cy="6289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Унаслідок руху підземних вод у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водорозчинних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породах утворюються печери!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j\Desktop\ДИСТАНЦІЙНЕ 2\6\CiadMNvjvUZo2M29MzuCc7fZ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9" y="2708920"/>
            <a:ext cx="8938397" cy="367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537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Мінеральні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оди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1600200"/>
            <a:ext cx="361074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j\Desktop\ДИСТАНЦІЙНЕ 2\6\mineralnye-vod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0" y="1733550"/>
            <a:ext cx="93345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500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Термальні води мають температуру понад +20°С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j\Desktop\ДИСТАНЦІЙНЕ 2\6\437683658347-800x4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7776865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985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53 (Підземні води), вивчити терміни, класифікацію підземних вод.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601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Утворення підземних вод – складова кругообігу води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ДИСТАНЦІЙНЕ 2\6\image367_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48880"/>
            <a:ext cx="7373032" cy="373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974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 пор у різних породах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Aj\Desktop\ДИСТАНЦІЙНЕ 2\6\image3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632" y="1973528"/>
            <a:ext cx="3036401" cy="388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j\Desktop\ДИСТАНЦІЙНЕ 2\6\unname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9" y="1988840"/>
            <a:ext cx="3024018" cy="389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j\Desktop\ДИСТАНЦІЙНЕ 2\6\unnamed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973528"/>
            <a:ext cx="3115423" cy="389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92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підземних вод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872" y="1600200"/>
            <a:ext cx="526692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j\Desktop\ДИСТАНЦІЙНЕ 2\6\21817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95424"/>
            <a:ext cx="7803212" cy="452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321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 підземних вод та утворення джерел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Aj\Desktop\ДИСТАНЦІЙНЕ 2\6\23523-552x64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13977" r="3359" b="3068"/>
          <a:stretch/>
        </p:blipFill>
        <p:spPr bwMode="auto">
          <a:xfrm>
            <a:off x="5358973" y="2683009"/>
            <a:ext cx="3628455" cy="397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j\Desktop\ДИСТАНЦІЙНЕ 2\6\image3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54201"/>
            <a:ext cx="5251469" cy="400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017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 підземних вод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6395" t="4000" r="11065" b="14667"/>
          <a:stretch>
            <a:fillRect/>
          </a:stretch>
        </p:blipFill>
        <p:spPr bwMode="auto">
          <a:xfrm>
            <a:off x="255238" y="1608146"/>
            <a:ext cx="8565234" cy="4749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  <a:solidFill>
            <a:schemeClr val="accent4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плутайте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ґрунтову воду 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ґрунтову </a:t>
            </a:r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вологу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Ґрунтові води – на першому водоносному 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горизонті, ґрунтова волога у ґрунті!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20103" r="64642" b="1192"/>
          <a:stretch>
            <a:fillRect/>
          </a:stretch>
        </p:blipFill>
        <p:spPr bwMode="auto">
          <a:xfrm>
            <a:off x="1619673" y="1715501"/>
            <a:ext cx="5328592" cy="502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Верховодка - сезонні води!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154" y="2060848"/>
            <a:ext cx="8640960" cy="44347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утворюються напірні підземні води - артезіанські!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6368" t="20103" r="35153"/>
          <a:stretch>
            <a:fillRect/>
          </a:stretch>
        </p:blipFill>
        <p:spPr bwMode="auto">
          <a:xfrm>
            <a:off x="107504" y="1518849"/>
            <a:ext cx="4320480" cy="5134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Aj\Desktop\ДИСТАНЦІЙНЕ 2\6\Osnovnye_osobennosti_artezianskoy_vody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41718"/>
            <a:ext cx="4347394" cy="308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110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Підземні води, умови їх утворення і залягання. Термальні і мінеральні води</vt:lpstr>
      <vt:lpstr>Утворення підземних вод – складова кругообігу води</vt:lpstr>
      <vt:lpstr>Розміри пор у різних породах</vt:lpstr>
      <vt:lpstr>Механізм утворення підземних вод</vt:lpstr>
      <vt:lpstr>Рух підземних вод та утворення джерел</vt:lpstr>
      <vt:lpstr>Види підземних вод </vt:lpstr>
      <vt:lpstr>Не плутайте ґрунтову воду і ґрунтову вологу! Ґрунтові води – на першому водоносному горизонті, ґрунтова волога у ґрунті!</vt:lpstr>
      <vt:lpstr>Верховодка - сезонні води! </vt:lpstr>
      <vt:lpstr>Так утворюються напірні підземні води - артезіанські!</vt:lpstr>
      <vt:lpstr>Презентация PowerPoint</vt:lpstr>
      <vt:lpstr>Унаслідок руху підземних вод у водорозчинних породах утворюються печери! </vt:lpstr>
      <vt:lpstr>Мінеральні води </vt:lpstr>
      <vt:lpstr>Термальні води мають температуру понад +20°С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Підземні води</dc:title>
  <cp:lastModifiedBy>Aj</cp:lastModifiedBy>
  <cp:revision>20</cp:revision>
  <dcterms:modified xsi:type="dcterms:W3CDTF">2020-04-15T21:28:35Z</dcterms:modified>
</cp:coreProperties>
</file>