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58" r:id="rId4"/>
    <p:sldId id="257" r:id="rId5"/>
    <p:sldId id="259" r:id="rId6"/>
    <p:sldId id="268" r:id="rId7"/>
    <p:sldId id="260" r:id="rId8"/>
    <p:sldId id="284" r:id="rId9"/>
    <p:sldId id="285" r:id="rId10"/>
    <p:sldId id="293" r:id="rId11"/>
    <p:sldId id="261" r:id="rId12"/>
    <p:sldId id="267" r:id="rId13"/>
    <p:sldId id="292" r:id="rId14"/>
    <p:sldId id="288" r:id="rId15"/>
    <p:sldId id="287" r:id="rId16"/>
    <p:sldId id="290" r:id="rId17"/>
    <p:sldId id="262" r:id="rId18"/>
    <p:sldId id="263" r:id="rId19"/>
    <p:sldId id="283" r:id="rId20"/>
    <p:sldId id="279" r:id="rId21"/>
    <p:sldId id="264" r:id="rId22"/>
    <p:sldId id="265" r:id="rId23"/>
    <p:sldId id="266" r:id="rId24"/>
    <p:sldId id="275" r:id="rId25"/>
    <p:sldId id="289" r:id="rId26"/>
    <p:sldId id="272" r:id="rId27"/>
    <p:sldId id="291" r:id="rId28"/>
    <p:sldId id="269" r:id="rId29"/>
    <p:sldId id="270" r:id="rId30"/>
    <p:sldId id="273" r:id="rId31"/>
    <p:sldId id="271" r:id="rId32"/>
    <p:sldId id="294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4744"/>
            <a:ext cx="7772400" cy="3384375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Льодовики </a:t>
            </a:r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багаторічні природні скупчення льоду. Особливості утворення і поширення льодовиків. Багаторічна </a:t>
            </a:r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мерзлота</a:t>
            </a:r>
            <a:r>
              <a:rPr lang="uk-UA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56176" y="4787860"/>
            <a:ext cx="1999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Барто</a:t>
            </a:r>
            <a:r>
              <a:rPr lang="uk-U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 Є.М.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02100"/>
          </a:xfrm>
        </p:spPr>
        <p:txBody>
          <a:bodyPr>
            <a:normAutofit/>
          </a:bodyPr>
          <a:lstStyle/>
          <a:p>
            <a:r>
              <a:rPr lang="uk-UA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Материковий льодовик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44008" y="1600200"/>
            <a:ext cx="4042792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76738"/>
            <a:ext cx="8388424" cy="55922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26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052736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Шари льоду дозволяють простежити  його утворення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052736"/>
            <a:ext cx="8488634" cy="566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Найбільший льодовий панцир сформувався    у Антарктиді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6" name="AutoShape 2" descr="Картинки по запросу шельфові льодов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артинки по запросу шельфові льодов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Картинки по запросу шельфові льодов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336032"/>
            <a:ext cx="6264696" cy="52560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Темні плями – гори, які пронизали багатокілометрову товщу криги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5904656" cy="5051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33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Шельф промерзає майже до дна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1746" name="Picture 2" descr="Картинки по запросу рух льодовика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75656" y="1484784"/>
            <a:ext cx="6391593" cy="496873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495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32040" y="1600201"/>
            <a:ext cx="3754760" cy="1684784"/>
          </a:xfrm>
        </p:spPr>
        <p:txBody>
          <a:bodyPr/>
          <a:lstStyle/>
          <a:p>
            <a:pPr marL="0" indent="0">
              <a:buNone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північній півкулі льодом покрита Гренландія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j\Desktop\Дистанційне\6\після річок\2013_01_057-greenland_greenland_map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404664"/>
            <a:ext cx="4383861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69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Погляд з космосу на </a:t>
            </a: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івнічний полюс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0072" y="1600200"/>
            <a:ext cx="3466728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220516" cy="5186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3924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Товщина материкового льоду вражає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86" y="1647842"/>
            <a:ext cx="9110414" cy="516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3062" y="0"/>
            <a:ext cx="92101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Походження океанічного льоду може бути різне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 l="1688" t="3302" r="2968" b="12499"/>
          <a:stretch>
            <a:fillRect/>
          </a:stretch>
        </p:blipFill>
        <p:spPr bwMode="auto">
          <a:xfrm>
            <a:off x="462786" y="1628800"/>
            <a:ext cx="8100392" cy="42439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46490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Гірський льодовик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83968" y="1600200"/>
            <a:ext cx="4402832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AutoShape 2" descr="ЛЬОДОВИКИ ТА БАГАТОРІЧНА МЕРЗЛОТА - ГІДРОСФЕРА - ОБОЛОНКИ ЗЕМЛІ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 descr="C:\Users\Aj\Desktop\ДИСТАНЦІЙНЕ 2\6\image3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05" y="1700808"/>
            <a:ext cx="8753717" cy="3827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789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відколюються айсберги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j\Desktop\Г І Ф 1\LarsenCAnimated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3648" y="1484784"/>
            <a:ext cx="6729437" cy="50564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971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Айсберг пливе за течією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924356"/>
            <a:ext cx="7292834" cy="5761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24128" y="1340768"/>
            <a:ext cx="2890664" cy="3874442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Видно лише невелику надводну частину!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348"/>
            <a:ext cx="500634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112" y="1628800"/>
            <a:ext cx="3384376" cy="3096344"/>
          </a:xfrm>
        </p:spPr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Айсберги – загроза мореплавству!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-9306"/>
            <a:ext cx="5068869" cy="6766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 плавучої криги змінюється залежно від сезону та року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j\Desktop\Г І Ф 1\300px-Arctic_sea_ice_loss_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4278" y="1556792"/>
            <a:ext cx="7075439" cy="49292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98178"/>
          </a:xfrm>
        </p:spPr>
        <p:txBody>
          <a:bodyPr>
            <a:normAutofit fontScale="90000"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Північному та Південному полюсах процеси відбуваються у прямо протилежні місяці року!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j\Desktop\Г І Ф 1\tild3238-3734-4664-a133-636663346630__giphy1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71" y="1772816"/>
            <a:ext cx="8382056" cy="47149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80459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Багаторічна мерзлота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7466"/>
            <a:ext cx="7373214" cy="4907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Багаторічна мерзлота поширена переважно              у полярних широтах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11960" y="1600200"/>
            <a:ext cx="4474840" cy="45259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09" y="1484784"/>
            <a:ext cx="8024869" cy="4890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2976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 з боку полюсу поширення багаторічної мерзлоти показує краще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031" y="1628800"/>
            <a:ext cx="5003961" cy="496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8043"/>
          </a:xfrm>
        </p:spPr>
        <p:txBody>
          <a:bodyPr>
            <a:no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півночі Європи 12 000 років теж був материковий льодовик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7650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04319" y="1297229"/>
            <a:ext cx="6984776" cy="52559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85818"/>
          </a:xfrm>
        </p:spPr>
        <p:txBody>
          <a:bodyPr>
            <a:normAutofit/>
          </a:bodyPr>
          <a:lstStyle/>
          <a:p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Будова гірського льодовика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3226" r="3565" b="10866"/>
          <a:stretch>
            <a:fillRect/>
          </a:stretch>
        </p:blipFill>
        <p:spPr bwMode="auto">
          <a:xfrm>
            <a:off x="2095129" y="1098335"/>
            <a:ext cx="5044534" cy="542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Синя лінія на карті – південна межа поширення 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зледеніння</a:t>
            </a:r>
            <a:r>
              <a:rPr lang="uk-UA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території України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22" name="Picture 2" descr="Картинки по запросу стародавні зледеніння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9258300" cy="4695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Льодовик залишив багато слідів, але це ми будемо вивчати у наступних класах!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674" name="Picture 2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572510"/>
            <a:ext cx="8208912" cy="4966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Опрацювати § 52 (Льодовики та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багаторічна мерзлота), </a:t>
            </a:r>
            <a:r>
              <a:rPr lang="uk-UA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терміни, </a:t>
            </a:r>
            <a:r>
              <a:rPr lang="uk-UA" b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класифікацію льодовиків. </a:t>
            </a:r>
            <a:endParaRPr lang="ru-RU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579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Рух льодовика. Утворення тріщин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6616" t="5192" r="5106" b="13701"/>
          <a:stretch/>
        </p:blipFill>
        <p:spPr bwMode="auto">
          <a:xfrm>
            <a:off x="5021614" y="1506666"/>
            <a:ext cx="3871936" cy="4393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 descr="C:\Users\Aj\Desktop\ДИСТАНЦІЙНЕ 2\6\unnam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06666"/>
            <a:ext cx="4221815" cy="4393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Льодовики рухаючись «шліфують» свої долини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68760"/>
            <a:ext cx="8204552" cy="547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рух пришвидшити у часі …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Aj\Desktop\Дистанційне\6\після річок\098ec6a72fb5337069b7aad50d1203e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412776"/>
            <a:ext cx="6991322" cy="4961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56957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Льодовики дають початок річкам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231595"/>
            <a:ext cx="8424936" cy="54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прискореному варіанті …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j\Desktop\Г І Ф 1\giphy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2" y="1748195"/>
            <a:ext cx="8749813" cy="4322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92880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туристів – це «шоу» … 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j\Desktop\Г І Ф 1\giphy-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6" y="1556792"/>
            <a:ext cx="8388425" cy="4718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45499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220</Words>
  <Application>Microsoft Office PowerPoint</Application>
  <PresentationFormat>Экран (4:3)</PresentationFormat>
  <Paragraphs>33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Льодовики – багаторічні природні скупчення льоду. Особливості утворення і поширення льодовиків. Багаторічна мерзлота </vt:lpstr>
      <vt:lpstr>Гірський льодовик</vt:lpstr>
      <vt:lpstr>Будова гірського льодовика </vt:lpstr>
      <vt:lpstr>Рух льодовика. Утворення тріщин</vt:lpstr>
      <vt:lpstr>Льодовики рухаючись «шліфують» свої долини</vt:lpstr>
      <vt:lpstr>Якщо рух пришвидшити у часі …</vt:lpstr>
      <vt:lpstr>Льодовики дають початок річкам </vt:lpstr>
      <vt:lpstr>У прискореному варіанті …</vt:lpstr>
      <vt:lpstr>Для туристів – це «шоу» … </vt:lpstr>
      <vt:lpstr>Материковий льодовик </vt:lpstr>
      <vt:lpstr>Шари льоду дозволяють простежити  його утворення</vt:lpstr>
      <vt:lpstr>Найбільший льодовий панцир сформувався    у Антарктиді </vt:lpstr>
      <vt:lpstr>Темні плями – гори, які пронизали багатокілометрову товщу криги</vt:lpstr>
      <vt:lpstr>Шельф промерзає майже до дна</vt:lpstr>
      <vt:lpstr>Презентация PowerPoint</vt:lpstr>
      <vt:lpstr>Погляд з космосу на Північний полюс </vt:lpstr>
      <vt:lpstr>Товщина материкового льоду вражає </vt:lpstr>
      <vt:lpstr>Презентация PowerPoint</vt:lpstr>
      <vt:lpstr>Походження океанічного льоду може бути різне</vt:lpstr>
      <vt:lpstr>Так відколюються айсберги</vt:lpstr>
      <vt:lpstr>Айсберг пливе за течією </vt:lpstr>
      <vt:lpstr>Видно лише невелику надводну частину! </vt:lpstr>
      <vt:lpstr>Айсберги – загроза мореплавству!</vt:lpstr>
      <vt:lpstr>Площа плавучої криги змінюється залежно від сезону та року</vt:lpstr>
      <vt:lpstr>На Північному та Південному полюсах процеси відбуваються у прямо протилежні місяці року! </vt:lpstr>
      <vt:lpstr>Багаторічна мерзлота </vt:lpstr>
      <vt:lpstr>Багаторічна мерзлота поширена переважно              у полярних широтах</vt:lpstr>
      <vt:lpstr>Вигляд з боку полюсу поширення багаторічної мерзлоти показує краще</vt:lpstr>
      <vt:lpstr>На півночі Європи 12 000 років теж був материковий льодовик </vt:lpstr>
      <vt:lpstr>Синя лінія на карті – південна межа поширення зледеніння на території України</vt:lpstr>
      <vt:lpstr>Льодовик залишив багато слідів, але це ми будемо вивчати у наступних класах!</vt:lpstr>
      <vt:lpstr>Домашнє завдання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Льодовики </dc:title>
  <cp:lastModifiedBy>Aj</cp:lastModifiedBy>
  <cp:revision>52</cp:revision>
  <dcterms:modified xsi:type="dcterms:W3CDTF">2020-04-15T21:39:04Z</dcterms:modified>
</cp:coreProperties>
</file>