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rmAutofit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Формування та розвиток фінансових відносин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незалежній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Україні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j\Desktop\ФК Скр\Screenshot_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" b="81384"/>
          <a:stretch/>
        </p:blipFill>
        <p:spPr bwMode="auto">
          <a:xfrm>
            <a:off x="515769" y="1628800"/>
            <a:ext cx="7885991" cy="9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j\Desktop\ФК Скр\Screenshot_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32"/>
          <a:stretch/>
        </p:blipFill>
        <p:spPr bwMode="auto">
          <a:xfrm>
            <a:off x="515769" y="2420888"/>
            <a:ext cx="8285018" cy="129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59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j\Desktop\ФК Скр\Screenshot_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74" y="188640"/>
            <a:ext cx="8383612" cy="4022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j\Desktop\ФК Скр\Screenshot_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11043"/>
            <a:ext cx="8470670" cy="248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8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Aj\Desktop\ФК Скр\Screenshot_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34" y="1628800"/>
            <a:ext cx="8496944" cy="368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8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j\Desktop\ФК Скр\Screenshot_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42" y="1196752"/>
            <a:ext cx="8424936" cy="4635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j\Desktop\ФК Скр\Screenshot_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5"/>
          <a:stretch/>
        </p:blipFill>
        <p:spPr bwMode="auto">
          <a:xfrm>
            <a:off x="358969" y="1340768"/>
            <a:ext cx="8461503" cy="38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j\Desktop\ФК Скр\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496945" cy="142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j\Desktop\ФК Скр\Screenshot_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208913" cy="449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7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j\Desktop\ФК Скр\Screenshot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84453"/>
            <a:ext cx="8640960" cy="456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97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j\Desktop\ФК Скр\Screenshot_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3610"/>
            <a:ext cx="8280920" cy="258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99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j\Desktop\ФК Скр\Screenshot_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96944" cy="456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37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j\Desktop\ФК Скр\Screenshot_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24744"/>
            <a:ext cx="8280920" cy="453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71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j\Desktop\ФК Скр\Screenshot_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90916"/>
            <a:ext cx="8568952" cy="2483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49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j\Desktop\ФК Скр\Screenshot_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40" y="1996198"/>
            <a:ext cx="8407424" cy="32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92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Формування та розвиток фінансових відносин  в незалежній Україні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Формування та розвиток фінансових відносин  в незалежній Україні</dc:title>
  <dc:creator>Aj</dc:creator>
  <cp:lastModifiedBy>Aj</cp:lastModifiedBy>
  <cp:revision>5</cp:revision>
  <dcterms:created xsi:type="dcterms:W3CDTF">2020-04-14T21:28:54Z</dcterms:created>
  <dcterms:modified xsi:type="dcterms:W3CDTF">2020-04-14T21:54:39Z</dcterms:modified>
</cp:coreProperties>
</file>