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80" r:id="rId4"/>
    <p:sldId id="257" r:id="rId5"/>
    <p:sldId id="282" r:id="rId6"/>
    <p:sldId id="291" r:id="rId7"/>
    <p:sldId id="281" r:id="rId8"/>
    <p:sldId id="284" r:id="rId9"/>
    <p:sldId id="292" r:id="rId10"/>
    <p:sldId id="293" r:id="rId11"/>
    <p:sldId id="283" r:id="rId12"/>
    <p:sldId id="287" r:id="rId13"/>
    <p:sldId id="285" r:id="rId14"/>
    <p:sldId id="290" r:id="rId15"/>
    <p:sldId id="286" r:id="rId16"/>
    <p:sldId id="294" r:id="rId17"/>
    <p:sldId id="288" r:id="rId1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4D4D4D"/>
    <a:srgbClr val="B92D14"/>
    <a:srgbClr val="35759D"/>
    <a:srgbClr val="00A4DE"/>
    <a:srgbClr val="009ED6"/>
    <a:srgbClr val="00B3F2"/>
    <a:srgbClr val="0DC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2536" autoAdjust="0"/>
    <p:restoredTop sz="95596" autoAdjust="0"/>
  </p:normalViewPr>
  <p:slideViewPr>
    <p:cSldViewPr>
      <p:cViewPr>
        <p:scale>
          <a:sx n="70" d="100"/>
          <a:sy n="70" d="100"/>
        </p:scale>
        <p:origin x="-185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A3EF36-CF1C-4699-BE9F-0A785861E8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566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D3D52-73A7-40CC-A2B3-C33C7D60F5D7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45C37-9797-4C8A-92F4-47654F568A86}" type="slidenum">
              <a:rPr lang="en-US"/>
              <a:pPr/>
              <a:t>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45C37-9797-4C8A-92F4-47654F568A86}" type="slidenum">
              <a:rPr lang="en-US"/>
              <a:pPr/>
              <a:t>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45C37-9797-4C8A-92F4-47654F568A86}" type="slidenum">
              <a:rPr lang="en-US"/>
              <a:pPr/>
              <a:t>10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45C37-9797-4C8A-92F4-47654F568A86}" type="slidenum">
              <a:rPr lang="en-US"/>
              <a:pPr/>
              <a:t>12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45C37-9797-4C8A-92F4-47654F568A86}" type="slidenum">
              <a:rPr lang="en-US"/>
              <a:pPr/>
              <a:t>14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45C37-9797-4C8A-92F4-47654F568A86}" type="slidenum">
              <a:rPr lang="en-US"/>
              <a:pPr/>
              <a:t>16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71546"/>
            <a:ext cx="4643438" cy="64291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ru-RU" dirty="0" err="1" smtClean="0">
                <a:solidFill>
                  <a:srgbClr val="FF0000"/>
                </a:solidFill>
                <a:latin typeface="Pacifico" pitchFamily="2" charset="-52"/>
              </a:rPr>
              <a:t>Досл</a:t>
            </a:r>
            <a:r>
              <a:rPr lang="uk-UA" dirty="0" err="1" smtClean="0">
                <a:solidFill>
                  <a:srgbClr val="FF0000"/>
                </a:solidFill>
                <a:latin typeface="Pacifico" pitchFamily="2" charset="-52"/>
              </a:rPr>
              <a:t>ідження</a:t>
            </a:r>
            <a:r>
              <a:rPr lang="uk-UA" dirty="0" smtClean="0">
                <a:solidFill>
                  <a:srgbClr val="FF0000"/>
                </a:solidFill>
                <a:latin typeface="Pacifico" pitchFamily="2" charset="-52"/>
              </a:rPr>
              <a:t> на тему:</a:t>
            </a:r>
            <a:endParaRPr lang="ru-RU" dirty="0">
              <a:solidFill>
                <a:srgbClr val="FF0000"/>
              </a:solidFill>
              <a:latin typeface="Pacifico" pitchFamily="2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42004" y="2285992"/>
            <a:ext cx="9286004" cy="156966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800" b="1" cap="all" dirty="0" err="1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Роменські</a:t>
            </a:r>
            <a:r>
              <a:rPr lang="ru-RU" sz="48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800" b="1" cap="all" dirty="0" err="1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підприємства</a:t>
            </a:r>
            <a:endParaRPr lang="en-US" sz="4800" b="1" cap="all" dirty="0" smtClean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ru-RU" sz="48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800" b="1" cap="all" dirty="0" err="1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харчової</a:t>
            </a:r>
            <a:r>
              <a:rPr lang="ru-RU" sz="48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800" b="1" cap="all" dirty="0" err="1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промисловості</a:t>
            </a:r>
            <a:endParaRPr lang="ru-RU" sz="4800" b="1" cap="all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7863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Підготував </a:t>
            </a:r>
            <a:r>
              <a:rPr lang="uk-U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Гриценко</a:t>
            </a: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Артем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85950"/>
          </a:xfr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Розглянемо 3 підприємства харчової промисловості саме у місті Ромни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7" b="33183"/>
          <a:stretch>
            <a:fillRect/>
          </a:stretch>
        </p:blipFill>
        <p:spPr bwMode="auto">
          <a:xfrm>
            <a:off x="785786" y="1357298"/>
            <a:ext cx="7429552" cy="503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00232" y="2928934"/>
            <a:ext cx="2379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Філія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Роменський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молочний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комбінат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 ПП «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Рось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421481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ТОВ «</a:t>
            </a:r>
            <a:r>
              <a:rPr lang="ru-RU" i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Ромни</a:t>
            </a:r>
            <a:r>
              <a:rPr lang="ru-RU" i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i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хліб</a:t>
            </a:r>
            <a:r>
              <a:rPr lang="ru-RU" i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5324789"/>
            <a:ext cx="2979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ТОВ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Ромни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кондитер»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&quot;желтый фо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0"/>
          <a:ext cx="7429552" cy="7254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  <a:gridCol w="3714776"/>
              </a:tblGrid>
              <a:tr h="1768085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cap="none" spc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Назва</a:t>
                      </a:r>
                      <a:r>
                        <a:rPr lang="ru-RU" sz="4000" b="1" i="0" kern="1200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4000" b="1" i="0" kern="1200" cap="none" spc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підприємства</a:t>
                      </a:r>
                      <a:endParaRPr lang="ru-RU" sz="40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0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Вид</a:t>
                      </a:r>
                      <a:r>
                        <a:rPr lang="uk-UA" sz="4000" b="1" cap="none" spc="0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с</a:t>
                      </a:r>
                      <a:r>
                        <a:rPr lang="uk-UA" sz="40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пеціалізації</a:t>
                      </a:r>
                      <a:endParaRPr lang="ru-RU" sz="40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/>
                </a:tc>
              </a:tr>
              <a:tr h="1768085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Філія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Роменський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молочний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комбінат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» ПП «</a:t>
                      </a:r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Рось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Переробка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молока та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виробництво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молочної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продукції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FF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1768085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ТОВ «</a:t>
                      </a:r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Ромни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хліб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Виробництво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продовольчих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товарів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кондитерських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виробів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 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FF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1768085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ТОВ «</a:t>
                      </a:r>
                      <a:r>
                        <a:rPr lang="ru-RU" sz="28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Ромни</a:t>
                      </a:r>
                      <a:r>
                        <a:rPr lang="ru-RU" sz="28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кондитер»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Виробництво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кондитерських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виробів</a:t>
                      </a:r>
                      <a:r>
                        <a:rPr lang="ru-RU" sz="24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 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FF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57166"/>
            <a:ext cx="9144000" cy="1216045"/>
          </a:xfr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Молокопереробне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підприємство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428868"/>
          <a:ext cx="9144000" cy="2748924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Повна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назва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підприємства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Форма </a:t>
                      </a:r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власності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Адреса </a:t>
                      </a:r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підприємства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Заготівля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молока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Випуск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готової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продукції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Експорт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продукції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410069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Філія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«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Роменський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молочний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комбінат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» ПП «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Рось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»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Приватна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м.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Ромни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вул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.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Київська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, 94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4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4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+</a:t>
                      </a:r>
                      <a:endParaRPr lang="ru-RU" sz="4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6" name="Picture 12" descr="Картинки по запросу &quot;коричневый фо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3411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400172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Назва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підприємства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Вид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промислової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діяльності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Проектні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виробничі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потужності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підприємств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Виробничі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потужності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готової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продукції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Чисельність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працюючих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на 01.01.16 р., </a:t>
                      </a:r>
                      <a:r>
                        <a:rPr lang="ru-RU" b="1" cap="none" spc="0" dirty="0" err="1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осіб</a:t>
                      </a:r>
                      <a:r>
                        <a:rPr lang="ru-RU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 </a:t>
                      </a:r>
                      <a:endParaRPr lang="ru-RU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047512">
                <a:tc>
                  <a:txBody>
                    <a:bodyPr/>
                    <a:lstStyle/>
                    <a:p>
                      <a:pPr algn="ctr"/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Філія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«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Роменський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молочний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комбінат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» ПП «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Рось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»</a:t>
                      </a:r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виробництво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сухого молока та масла вершкового, 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твердих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сирів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160 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тис.т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/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рік</a:t>
                      </a:r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сир – 5,5 тонн/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добу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; масло – 9,5 тонн/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добу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; 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сухе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молоко – 32 тонн/</a:t>
                      </a:r>
                      <a:r>
                        <a:rPr lang="ru-RU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добу</a:t>
                      </a:r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293</a:t>
                      </a:r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506" name="AutoShape 2" descr="Картинки по запросу &quot;коричневый фо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Картинки по запросу &quot;коричневый фо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Картинки по запросу &quot;коричневый фо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Картинки по запросу &quot;коричневый фо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Картинки по запросу &quot;коричневый фо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643050"/>
            <a:ext cx="9144000" cy="4391036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	ТОВ «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Ромни-кондитер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спеціалізується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на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виробництві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зефіру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мармеладів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тортів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глазурованих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цукерок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вівсяного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печива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тістечок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пряників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рулетів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бубликів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сухарів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інших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кондитерських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виробів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–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всього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більше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300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найменувань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включаючи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діабетичну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дієтичну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продукцію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algn="ctr">
              <a:lnSpc>
                <a:spcPct val="80000"/>
              </a:lnSpc>
              <a:buNone/>
            </a:pP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lnSpc>
                <a:spcPct val="80000"/>
              </a:lnSpc>
              <a:buNone/>
            </a:pP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Засновано в 1998 році, як ТОВ 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</a:t>
            </a:r>
            <a:r>
              <a:rPr lang="uk-UA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Роменський</a:t>
            </a:r>
            <a:r>
              <a:rPr lang="uk-U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завод продовольчих 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товарів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”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00042"/>
            <a:ext cx="9047863" cy="830997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ТОВ «</a:t>
            </a:r>
            <a:r>
              <a:rPr lang="ru-RU" sz="4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Ромни-кондитер</a:t>
            </a:r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4929198"/>
            <a:ext cx="2357454" cy="1630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&quot;розовый фо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ТОВ «</a:t>
            </a:r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Ромни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хліб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»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28802"/>
            <a:ext cx="8643998" cy="38290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uk-UA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Власн</a:t>
            </a:r>
            <a:r>
              <a:rPr lang="ru-RU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ик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:  </a:t>
            </a:r>
            <a:r>
              <a:rPr lang="ru-RU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Саєнко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Олександр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Іванович</a:t>
            </a:r>
            <a:endParaRPr lang="ru-RU" sz="3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uk-UA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Форма власності: приватна</a:t>
            </a:r>
          </a:p>
          <a:p>
            <a:pPr algn="ctr">
              <a:buNone/>
            </a:pPr>
            <a:r>
              <a:rPr lang="uk-UA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33CCFF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Основний вид діяльності: виробництво сухарів і сухого печива; виробництво борошняних кондитерських виробів, тортів і тістечок тривалого зберігання</a:t>
            </a:r>
            <a:endParaRPr lang="ru-RU" sz="3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33CCFF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>
              <a:buNone/>
            </a:pP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92893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ДЯКУЮ ЗА УВАГУ!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&quot;фиолетовый фо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Мета</a:t>
            </a:r>
            <a:endParaRPr lang="ru-RU" sz="8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364333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uk-UA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Мета </a:t>
            </a:r>
            <a:r>
              <a:rPr lang="uk-U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дослідження: </a:t>
            </a:r>
            <a:r>
              <a:rPr lang="uk-U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дослідити </a:t>
            </a:r>
          </a:p>
          <a:p>
            <a:pPr algn="ctr">
              <a:buNone/>
            </a:pPr>
            <a:r>
              <a:rPr lang="uk-U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Роменські підприємства харчової промисловості та узагальнити інформацію про них.</a:t>
            </a:r>
            <a:endParaRPr lang="ru-RU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857256"/>
          </a:xfr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Харчова промисловість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285860"/>
            <a:ext cx="9144000" cy="857256"/>
          </a:xfr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Харчова промисловість – група виробництв, що забезпечують переробку сировини сільського, рибного та лісового господарства на харчові продукти та напої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2214554"/>
            <a:ext cx="9144000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Чинники розміщення підприємств, що виробляють харчові продукти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2643182"/>
            <a:ext cx="6500858" cy="4136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&quot;голубой фо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Сумська область 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12144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uk-UA" sz="2400" dirty="0" smtClean="0"/>
              <a:t>У Сумській області налічується більше ніж 120 великих, середніх та малих підприємств, які здійснюють виробничу діяльність в галузі харчової та переробної промисловості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69986" name="Picture 2" descr="Сумська область — Вікіпеді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181349"/>
            <a:ext cx="2857500" cy="3676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5225"/>
            <a:ext cx="4567464" cy="6873225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dirty="0" err="1" smtClean="0"/>
              <a:t>Промисловість</a:t>
            </a:r>
            <a:r>
              <a:rPr lang="ru-RU" sz="4800" dirty="0" smtClean="0"/>
              <a:t> </a:t>
            </a:r>
            <a:r>
              <a:rPr lang="ru-RU" sz="4800" dirty="0" err="1" smtClean="0"/>
              <a:t>і</a:t>
            </a:r>
            <a:r>
              <a:rPr lang="ru-RU" sz="4800" dirty="0" smtClean="0"/>
              <a:t> </a:t>
            </a:r>
            <a:r>
              <a:rPr lang="ru-RU" sz="4800" dirty="0" err="1" smtClean="0"/>
              <a:t>сільське</a:t>
            </a:r>
            <a:r>
              <a:rPr lang="ru-RU" sz="4800" dirty="0" smtClean="0"/>
              <a:t> </a:t>
            </a:r>
            <a:r>
              <a:rPr lang="ru-RU" sz="4800" dirty="0" err="1" smtClean="0"/>
              <a:t>господарство</a:t>
            </a:r>
            <a:r>
              <a:rPr lang="ru-RU" sz="4800" dirty="0" smtClean="0"/>
              <a:t> </a:t>
            </a:r>
            <a:r>
              <a:rPr lang="ru-RU" sz="4800" dirty="0" err="1" smtClean="0"/>
              <a:t>Сумській</a:t>
            </a:r>
            <a:r>
              <a:rPr lang="ru-RU" sz="4800" dirty="0" smtClean="0"/>
              <a:t> </a:t>
            </a:r>
            <a:r>
              <a:rPr lang="ru-RU" sz="4800" dirty="0" err="1" smtClean="0"/>
              <a:t>області</a:t>
            </a:r>
            <a:r>
              <a:rPr lang="ru-RU" sz="4800" dirty="0" smtClean="0"/>
              <a:t> у 1990 р.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85728"/>
            <a:ext cx="9144000" cy="121604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Класифікація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85786" y="1643050"/>
            <a:ext cx="8001056" cy="521495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Поміж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потужних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виробників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товарів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продовольчої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групи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: </a:t>
            </a:r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400" dirty="0"/>
              <a:t>	</a:t>
            </a:r>
            <a:r>
              <a:rPr lang="ru-RU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переробкою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молока та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виробництвом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молочної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продукції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займаються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6 </a:t>
            </a:r>
            <a:r>
              <a:rPr lang="ru-RU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підприємств</a:t>
            </a:r>
            <a:endParaRPr lang="ru-RU" sz="2400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ru-RU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виробництвом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м’яса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та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м’ясних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продуктів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  – 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6</a:t>
            </a:r>
            <a:endParaRPr lang="ru-RU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>
              <a:buNone/>
            </a:pPr>
            <a:r>
              <a:rPr lang="ru-RU" sz="2400" dirty="0"/>
              <a:t>	</a:t>
            </a:r>
            <a:r>
              <a:rPr lang="ru-RU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хліба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та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хлібобулочних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виробів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– 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20</a:t>
            </a:r>
            <a:endParaRPr lang="ru-RU" sz="24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>
              <a:buNone/>
            </a:pPr>
            <a:r>
              <a:rPr lang="ru-RU" sz="2400" dirty="0"/>
              <a:t>	</a:t>
            </a:r>
            <a:r>
              <a:rPr lang="ru-RU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виробництвом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борошна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  – 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4</a:t>
            </a:r>
            <a:endParaRPr lang="ru-RU" sz="24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>
              <a:buNone/>
            </a:pPr>
            <a:r>
              <a:rPr lang="ru-RU" sz="2400" dirty="0"/>
              <a:t>	</a:t>
            </a:r>
            <a:r>
              <a:rPr lang="ru-RU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виробництвом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круп – 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rPr>
              <a:t>3</a:t>
            </a:r>
            <a:endParaRPr lang="ru-RU" sz="2400" dirty="0"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ru-RU" sz="2400" dirty="0"/>
          </a:p>
        </p:txBody>
      </p:sp>
      <p:sp>
        <p:nvSpPr>
          <p:cNvPr id="4" name="Овал 3"/>
          <p:cNvSpPr/>
          <p:nvPr/>
        </p:nvSpPr>
        <p:spPr bwMode="auto">
          <a:xfrm>
            <a:off x="785786" y="2643182"/>
            <a:ext cx="285752" cy="28575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785786" y="3857628"/>
            <a:ext cx="285752" cy="28575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85786" y="4714884"/>
            <a:ext cx="285752" cy="28575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785786" y="5500702"/>
            <a:ext cx="285752" cy="28575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785786" y="6429396"/>
            <a:ext cx="285752" cy="28575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&quot;красный фо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5001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Підприємствами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харчової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промисловості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Сумської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області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від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загальнодержавного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обсягу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виробляється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85720" y="1857364"/>
          <a:ext cx="8643998" cy="5355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99"/>
                <a:gridCol w="4321999"/>
              </a:tblGrid>
              <a:tr h="833439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Вид харчової промисловості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Процент</a:t>
                      </a:r>
                      <a:r>
                        <a:rPr lang="uk-UA" sz="2000" baseline="0" dirty="0" smtClean="0"/>
                        <a:t> від загальнодержавного обсягу</a:t>
                      </a:r>
                      <a:endParaRPr lang="ru-RU" sz="2000" dirty="0"/>
                    </a:p>
                  </a:txBody>
                  <a:tcPr/>
                </a:tc>
              </a:tr>
              <a:tr h="83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сирів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жирних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i="0" kern="1200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8%</a:t>
                      </a:r>
                      <a:endParaRPr lang="ru-RU" sz="32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</a:tr>
              <a:tr h="83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масла вершкового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i="0" kern="1200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4%</a:t>
                      </a:r>
                      <a:endParaRPr lang="ru-RU" sz="32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</a:tr>
              <a:tr h="83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м’яса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великої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рогатої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худоби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свіжого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чи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охолодженого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i="0" kern="1200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9%</a:t>
                      </a:r>
                      <a:endParaRPr lang="ru-RU" sz="32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</a:tr>
              <a:tr h="83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хлібобулочних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виробів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i="0" kern="1200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ru-RU" sz="32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</a:tr>
              <a:tr h="83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кондитерських</a:t>
                      </a:r>
                      <a:r>
                        <a:rPr lang="ru-RU" sz="2400" b="1" i="0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виробів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i="0" kern="1200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n-lt"/>
                          <a:ea typeface="+mn-ea"/>
                          <a:cs typeface="+mn-cs"/>
                        </a:rPr>
                        <a:t>8.5%</a:t>
                      </a:r>
                      <a:endParaRPr lang="ru-RU" sz="32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966138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4857752" y="0"/>
            <a:ext cx="428624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 smtClean="0"/>
              <a:t>Територіальна структура харчової промисловості Сумської області у 2017 р.</a:t>
            </a:r>
            <a:endParaRPr lang="uk-UA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31870"/>
            <a:ext cx="6363944" cy="68261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 (2)">
  <a:themeElements>
    <a:clrScheme name="">
      <a:dk1>
        <a:srgbClr val="4D4D4D"/>
      </a:dk1>
      <a:lt1>
        <a:srgbClr val="FFFFFF"/>
      </a:lt1>
      <a:dk2>
        <a:srgbClr val="4D4D4D"/>
      </a:dk2>
      <a:lt2>
        <a:srgbClr val="28A2A8"/>
      </a:lt2>
      <a:accent1>
        <a:srgbClr val="0CCDCF"/>
      </a:accent1>
      <a:accent2>
        <a:srgbClr val="5BDDEF"/>
      </a:accent2>
      <a:accent3>
        <a:srgbClr val="FFFFFF"/>
      </a:accent3>
      <a:accent4>
        <a:srgbClr val="404040"/>
      </a:accent4>
      <a:accent5>
        <a:srgbClr val="AAE3E4"/>
      </a:accent5>
      <a:accent6>
        <a:srgbClr val="52C8D9"/>
      </a:accent6>
      <a:hlink>
        <a:srgbClr val="7CF6FC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 (2)</Template>
  <TotalTime>79</TotalTime>
  <Words>326</Words>
  <Application>Microsoft Office PowerPoint</Application>
  <PresentationFormat>Экран (4:3)</PresentationFormat>
  <Paragraphs>89</Paragraphs>
  <Slides>16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powerpoint-template (2)</vt:lpstr>
      <vt:lpstr>Тема Office</vt:lpstr>
      <vt:lpstr>Дослідження на тему:</vt:lpstr>
      <vt:lpstr>Мета</vt:lpstr>
      <vt:lpstr>Харчова промисловість</vt:lpstr>
      <vt:lpstr>Сумська область </vt:lpstr>
      <vt:lpstr>Презентация PowerPoint</vt:lpstr>
      <vt:lpstr>Класифікація</vt:lpstr>
      <vt:lpstr>Підприємствами харчової промисловості Сумської області від загальнодержавного обсягу виробляється:</vt:lpstr>
      <vt:lpstr>Презентация PowerPoint</vt:lpstr>
      <vt:lpstr>Презентация PowerPoint</vt:lpstr>
      <vt:lpstr>Розглянемо 3 підприємства харчової промисловості саме у місті Ромни</vt:lpstr>
      <vt:lpstr>Презентация PowerPoint</vt:lpstr>
      <vt:lpstr>Молокопереробне підприємство</vt:lpstr>
      <vt:lpstr>Презентация PowerPoint</vt:lpstr>
      <vt:lpstr>Презентация PowerPoint</vt:lpstr>
      <vt:lpstr>ТОВ «Ромни хліб»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на тему:</dc:title>
  <dc:creator>ACER</dc:creator>
  <cp:lastModifiedBy>Aj</cp:lastModifiedBy>
  <cp:revision>9</cp:revision>
  <dcterms:created xsi:type="dcterms:W3CDTF">2020-04-14T12:15:01Z</dcterms:created>
  <dcterms:modified xsi:type="dcterms:W3CDTF">2020-04-14T20:11:00Z</dcterms:modified>
</cp:coreProperties>
</file>