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0" r:id="rId8"/>
    <p:sldId id="271" r:id="rId9"/>
    <p:sldId id="272" r:id="rId10"/>
    <p:sldId id="276" r:id="rId11"/>
    <p:sldId id="277" r:id="rId12"/>
    <p:sldId id="278" r:id="rId13"/>
    <p:sldId id="279" r:id="rId14"/>
    <p:sldId id="280" r:id="rId15"/>
    <p:sldId id="282" r:id="rId16"/>
    <p:sldId id="284" r:id="rId17"/>
    <p:sldId id="275" r:id="rId18"/>
    <p:sldId id="283" r:id="rId19"/>
    <p:sldId id="285" r:id="rId20"/>
    <p:sldId id="274" r:id="rId21"/>
    <p:sldId id="273" r:id="rId22"/>
    <p:sldId id="257" r:id="rId23"/>
    <p:sldId id="281" r:id="rId24"/>
    <p:sldId id="287" r:id="rId25"/>
    <p:sldId id="288" r:id="rId26"/>
    <p:sldId id="289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990656" cy="4968552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Кількість населення України. Відтворення населення. Чинники народжуваності й смертності, їх просторові відмінності.Особливості вікового і статевого складу. Міграційні процеси. Українці на світовому ринку праці. Демографічна політика. Система розселення. Міські агломерації,  урбанізація, субурбанізація і джентрифікація. Практична робота 9.  Аналіз картограм  народжуваності, смертності, природного приросту, густоти  населення, урбанізації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805264"/>
            <a:ext cx="3456384" cy="504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949135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86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j\AppData\Local\Temp\Rar$DRa0.384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51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24740750801_c204123080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7311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52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ГРИЦЕНКО\1 Гриценко\photo_2018-03-06_13-50-3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77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 у світі найбільше українських емігрантів: цікава статисти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680520" cy="683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6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8224" y="3356992"/>
            <a:ext cx="2098576" cy="27691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24" y="227808"/>
            <a:ext cx="3772202" cy="262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6" y="3097358"/>
            <a:ext cx="3897891" cy="292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Файл:South San Jose (crop)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1" y="3097358"/>
            <a:ext cx="4555976" cy="292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Американская субурбия | | Блог &quot;Частная архитектур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1933"/>
            <a:ext cx="4663987" cy="262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63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Джентрифікація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Висотки замість хрущовок та агломерація: чому киян не пустили н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68" y="36823"/>
            <a:ext cx="8294620" cy="679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99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302433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Практична робота 9.  Аналіз картограм  народжуваності, смертності, природного приросту, густоти  населення,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урбанізації в Україні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73016"/>
            <a:ext cx="8229600" cy="280831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Проведіть аналіз картограм наступних слайдів, визначивши найбільш важливі географічні аспекти (закономірності, регіони з найбільшими та найменшими показниками), поясніть причини!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78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Картограма розподілу населення 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областями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087494" cy="539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3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takya.ru/nuda/harkivsekij-nacionalenij-universitet-imeni-v-n-karazina-na-lyu/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393" y="692696"/>
            <a:ext cx="8640960" cy="5613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43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кількості населення України, млн. осіб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35" y="5301208"/>
            <a:ext cx="8344865" cy="115212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 зменшення населення у 1922, 1937 та 1951 роках.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нові населення\кількість\image2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5" y="1412776"/>
            <a:ext cx="8297433" cy="3672408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3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takya.ru/nuda/harkivsekij-nacionalenij-universitet-imeni-v-n-karazina-na-lyu/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912" y="620688"/>
            <a:ext cx="8533070" cy="5532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23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ttp://arhizhkgnosadm.at.ua/_nw/16/339348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080" y="980728"/>
            <a:ext cx="6909296" cy="5169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2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595889" cy="52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37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19" y="980729"/>
            <a:ext cx="6447117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Тривалість життя в Україні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42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res.in.ua/etno-demografichni-osoblivosti-ukrayini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28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voprosik.net/wp-content/uploads/2014/09/00bab5fee79f126a9917f240726cb68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577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4.bp.blogspot.com/_fDEBtUom0f0/TTFxl6YPj7I/AAAAAAAAADI/R1WFM8_iGl4/s1600/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3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29, вивчити терміни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6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570186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Демографічна криза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глибоке порушення відтворення населення, що загрожує його існуванню.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нові населення\кількість\6c305185314078a21ed99e2eadc972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7" t="14769" r="11212"/>
          <a:stretch/>
        </p:blipFill>
        <p:spPr bwMode="auto">
          <a:xfrm>
            <a:off x="1763688" y="2348880"/>
            <a:ext cx="5904657" cy="387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36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720080"/>
          </a:xfrm>
        </p:spPr>
        <p:txBody>
          <a:bodyPr>
            <a:noAutofit/>
          </a:bodyPr>
          <a:lstStyle/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низької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народжуваності, характерні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 жінки в суспільному виробництві та зацікавленість у кар’єрі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менше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 мати велику кількість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в індустріальному суспільстві потребують витрат на освіту тощо;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соціальних гарантій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пенсійного забезпечення позбавляють дітей функції годувальників та догляду за батьками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вікова структура (низька частка жінок у фертильному віці);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 дитяча смертність – майже гарантоване виживання немовлят позбавляє необхідності мати «запасних»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незалежність жінок позбавляє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сім’ї;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кількість неповних сімей та неодружених – у них менше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рівень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урбанізації: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 дітей у містах нижча ніж у селах, а освіта та виховання – дорожчі;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вплив традицій, релігії – велика кількість дітей не престижна, контрацепція та аборти – не заборонені;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 шлюби скорочують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народження дітей період;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грамотність населення та доступність сучасної контрацепції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59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показників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руху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України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1843438"/>
            <a:ext cx="2376264" cy="3836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рік, з якого природний приріст став від'ємним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8 КЛАС УСЕ\нові населення\image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3438"/>
            <a:ext cx="6120680" cy="383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81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 причини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низької народжуваності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 тільки для нашої країни, або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неї, для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 постсоціалістичних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исока частка старших вікових груп математично зменшує кількість народжень на 1000 жителів;</a:t>
            </a:r>
          </a:p>
          <a:p>
            <a:pPr lvl="0"/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ЧАЕС викликали у деяких категорій українців страх народження хворих дітей;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еміграція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 призводить до прискореного «старіння» нації;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незахищеність молодих сімей (відсутність власного житла, проблема першого працевлаштування,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залежність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батьків);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масове регіональне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безробіття сприяє тривалому проживанню чоловіків та їх дружин у різних регіонах;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кількість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абортів, особливо «перших», часто призводить до подальшої бездітності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06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переважання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жінок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Війни – під час них гинуть переважно чоловіки: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 Світова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 (афганська)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україно-російська війна 2014 року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небезпечні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 (водії, шахтарі, моряки)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небезпечні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звички (паління, алкоголізм…) більше поширені серед чоловіків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більша фізіологічна стійкість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жіночого організму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навколишнього середовища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938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Вліво (для чоловіків)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 (для жінок)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будуються стовпчикові діаграми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8 КЛАС УСЕ\нові населення\18973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5" y="868938"/>
            <a:ext cx="903815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8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8 КЛАС УСЕ\нові населення\0502202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2" y="188641"/>
            <a:ext cx="87960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0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494</Words>
  <Application>Microsoft Office PowerPoint</Application>
  <PresentationFormat>Экран (4:3)</PresentationFormat>
  <Paragraphs>40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Кількість населення України. Відтворення населення. Чинники народжуваності й смертності, їх просторові відмінності.Особливості вікового і статевого складу. Міграційні процеси. Українці на світовому ринку праці. Демографічна політика. Система розселення. Міські агломерації,  урбанізація, субурбанізація і джентрифікація. Практична робота 9.  Аналіз картограм  народжуваності, смертності, природного приросту, густоти  населення, урбанізації </vt:lpstr>
      <vt:lpstr>Зміна кількості населення України, млн. осіб</vt:lpstr>
      <vt:lpstr>Демографічна криза – глибоке порушення відтворення населення, що загрожує його існуванню.</vt:lpstr>
      <vt:lpstr>Причини низької народжуваності, характерні для країн І типу відтворення</vt:lpstr>
      <vt:lpstr>Зміна показників природного руху населення України</vt:lpstr>
      <vt:lpstr>Українські причини низької народжуваності (характерні тільки для нашої країни, або крім неї, для інших постсоціалістичних країн)</vt:lpstr>
      <vt:lpstr>Причини переважання жінок </vt:lpstr>
      <vt:lpstr>Вліво (для чоловіків) і вправо (для жінок) будуються стовпчикові діаграми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Практична робота 9.  Аналіз картограм  народжуваності, смертності, природного приросту, густоти  населення, урбанізації в Україні </vt:lpstr>
      <vt:lpstr>Картограма розподілу населення  за областями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Кількість населення України. Відтворення населення. Чинники народжуваності й смертності, їх просторові відмінності.Особливості вікового і статевого складу. Міграційні процеси. Українці на світовому ринку праці. Демографічна політика. Система розселення. Міські агломерації,  урбанізація, субурбанізація і джентрифікація. Практична робота 9.  Аналіз картограм  народжуваності, смертності, природного приросту, густоти  населення, урбанізації </dc:title>
  <dc:creator>Aj</dc:creator>
  <cp:lastModifiedBy>Aj</cp:lastModifiedBy>
  <cp:revision>20</cp:revision>
  <dcterms:created xsi:type="dcterms:W3CDTF">2020-04-14T08:20:24Z</dcterms:created>
  <dcterms:modified xsi:type="dcterms:W3CDTF">2020-04-14T21:06:35Z</dcterms:modified>
</cp:coreProperties>
</file>