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77" r:id="rId7"/>
    <p:sldId id="257" r:id="rId8"/>
    <p:sldId id="262" r:id="rId9"/>
    <p:sldId id="258" r:id="rId10"/>
    <p:sldId id="259" r:id="rId11"/>
    <p:sldId id="263" r:id="rId12"/>
    <p:sldId id="260" r:id="rId13"/>
    <p:sldId id="275" r:id="rId14"/>
    <p:sldId id="273" r:id="rId15"/>
    <p:sldId id="265" r:id="rId16"/>
    <p:sldId id="272" r:id="rId17"/>
    <p:sldId id="271" r:id="rId18"/>
    <p:sldId id="278" r:id="rId19"/>
    <p:sldId id="279" r:id="rId20"/>
    <p:sldId id="270" r:id="rId21"/>
    <p:sldId id="274" r:id="rId22"/>
    <p:sldId id="276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0">
          <a:fgClr>
            <a:srgbClr val="002060"/>
          </a:fgClr>
          <a:bgClr>
            <a:srgbClr val="7030A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57298"/>
            <a:ext cx="7886728" cy="2571767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Статевовіковий склад населення. Практична робота № 11 </a:t>
            </a:r>
            <a:br>
              <a:rPr lang="uk-UA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статевовікових пірамід України та окремих країн світу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5013176"/>
            <a:ext cx="3560440" cy="936104"/>
          </a:xfrm>
        </p:spPr>
        <p:txBody>
          <a:bodyPr>
            <a:normAutofit/>
          </a:bodyPr>
          <a:lstStyle/>
          <a:p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Є.М.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Втрати від ІІ Світової війни 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https://image.jimcdn.com/app/cms/image/transf/none/path/s16925f0d51e7b5d4/image/ie1399f7eb30212d2/version/1470599540/imag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5140" y="980728"/>
            <a:ext cx="6382165" cy="58772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05021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 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бокові сторони – відображення скорочення 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народжуваності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https://upload.wikimedia.org/wikipedia/commons/thumb/8/87/PopulationPyramideUkraine1989.PNG/500px-PopulationPyramideUkraine198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1305021"/>
            <a:ext cx="6020172" cy="55385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Скорочувальний тип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s://upload.wikimedia.org/wikipedia/commons/2/20/PopulationPyramideUkraine20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2562" y="836713"/>
            <a:ext cx="6534965" cy="6017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діаграми </a:t>
            </a: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розширилась завдяки демографічній політиці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esktop\8 КЛАС УСЕ\нові населення\PopulationPyramideUkraine201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53084"/>
            <a:ext cx="5760640" cy="530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3649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54893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Інформативний потенціал діаграми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http://www.abdrahmanov.com/images/2013/vpsn20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71525"/>
            <a:ext cx="9134475" cy="6086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526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Діаграма Польщі – типова для Європи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http://www.internetdict.com/wp-content/uploads/related_images/2016/01/21/what-is-the-population-of-poland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9632" y="1484784"/>
            <a:ext cx="6984777" cy="5238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privatesearch.net/Proxy/index.php?purl=aHR0cHM6Ly91cGxvYWQud2lraW1lZGlhLm9yZy93aWtpcGVkaWEvY29tbW9ucy90aHVtYi8zLzMwL1VrcmFpbmVVbmRlcjE0YWdlLlBORy8zMDBweC1Va3JhaW5lVW5kZXIxNGFnZS5QTkc%3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103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Старіння нації 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://ok-t.ru/studopedia/baza8/535070875248.files/image1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196752"/>
            <a:ext cx="8888259" cy="55491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2285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1600200"/>
            <a:ext cx="425881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8 КЛАС УСЕ\image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75" y="188640"/>
            <a:ext cx="8529377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218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12168"/>
          </a:xfrm>
        </p:spPr>
        <p:txBody>
          <a:bodyPr>
            <a:no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Практична робота №11</a:t>
            </a:r>
            <a:b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статевовікових пірамід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 (за цією) </a:t>
            </a:r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окремих країн </a:t>
            </a:r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світу (за наступними слайдами)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1\Desktop\8 КЛАС УСЕ\нові населення\0502202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76756"/>
            <a:ext cx="6823702" cy="497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491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переважання жінок в розвинутих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AutoNum type="arabicParenR"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Війни – під час них гинуть переважно чоловіки: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Світова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регіональні (корейська, в´єтнамська, афганська)</a:t>
            </a:r>
          </a:p>
          <a:p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україно-російська війна 2014 року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небезпечні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 (водії, шахтарі, моряки)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небезпечні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звички (паління, алкоголізм…) більше поширені серед чоловіків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більша фізіологічна стійкість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жіночого організму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навколишнього середовища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03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статевовікових пірамід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 </a:t>
            </a:r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2240" y="1600200"/>
            <a:ext cx="195456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Desktop\8 КЛАС УСЕ\нові населення\image065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" y="1556792"/>
            <a:ext cx="921252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70027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статевовікових пірамід країн світу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1600200"/>
            <a:ext cx="361074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1\Desktop\8 КЛАС УСЕ\нові населення\image078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85789"/>
            <a:ext cx="7632848" cy="547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287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Регіональні відмінності вікової структури населення   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600200"/>
            <a:ext cx="375476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1\Desktop\8 КЛАС УСЕ\нові населення\image0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18" y="1443516"/>
            <a:ext cx="8598108" cy="5153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678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692896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50, вивчити терміни, завершити практичну роботу.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51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Причини переважання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чоловіків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ранні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шлюби – організм дівчаток часто ще не готовий до народження ….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кількість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народжень просто виснажує організм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 соціальний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вибіркові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аборти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 рівень медичного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приплив чоловічої робочої сили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80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8938"/>
          </a:xfrm>
        </p:spPr>
        <p:txBody>
          <a:bodyPr>
            <a:no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Вліво (для чоловіків) 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вправо (для жінок) 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будуються стовпчикові діаграми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60232" y="1600200"/>
            <a:ext cx="202656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8 КЛАС УСЕ\нові населення\189734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5" y="868938"/>
            <a:ext cx="9038157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67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0" y="1600200"/>
            <a:ext cx="303468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1\Desktop\8 КЛАС УСЕ\нові населення\0502202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62" y="188641"/>
            <a:ext cx="879604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2476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Статевовікова діаграма Афганістану має пірамідальну форму з увігнутими «сторонами»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506" name="Picture 2" descr="https://upload.wikimedia.org/wikipedia/commons/b/bb/Pyramide_des_%C3%A2ges-Afghanista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1466299"/>
            <a:ext cx="7057917" cy="52750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6506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Статевовікова діаграма України 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ХІХ 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upload.wikimedia.org/wikipedia/commons/9/94/PopulationPyramideUkraine189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1681" y="1340769"/>
            <a:ext cx="6068174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864096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Різке 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 народжуваності у 1914 – 1922 роках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https://upload.wikimedia.org/wikipedia/commons/8/87/PopulationPyramideUkraine192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1020835"/>
            <a:ext cx="6157336" cy="56702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 від голодомору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https://upload.wikimedia.org/wikipedia/commons/d/dc/PopulationPyramideUkraine193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6735" y="908720"/>
            <a:ext cx="6460358" cy="59492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214</Words>
  <Application>Microsoft Office PowerPoint</Application>
  <PresentationFormat>Экран (4:3)</PresentationFormat>
  <Paragraphs>35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Статевовіковий склад населення. Практична робота № 11  Аналіз статевовікових пірамід України та окремих країн світу</vt:lpstr>
      <vt:lpstr>Причини переважання жінок в розвинутих країнах</vt:lpstr>
      <vt:lpstr>Причини переважання чоловіків</vt:lpstr>
      <vt:lpstr>Вліво (для чоловіків) і вправо (для жінок) будуються стовпчикові діаграми</vt:lpstr>
      <vt:lpstr>Презентация PowerPoint</vt:lpstr>
      <vt:lpstr>Статевовікова діаграма Афганістану має пірамідальну форму з увігнутими «сторонами»</vt:lpstr>
      <vt:lpstr>Статевовікова діаграма України у ХІХ ст.</vt:lpstr>
      <vt:lpstr>Різке зменшення народжуваності у 1914 – 1922 роках</vt:lpstr>
      <vt:lpstr>Слід від голодомору</vt:lpstr>
      <vt:lpstr>Втрати від ІІ Світової війни </vt:lpstr>
      <vt:lpstr>Вертикальні бокові сторони – відображення скорочення народжуваності</vt:lpstr>
      <vt:lpstr>Скорочувальний тип</vt:lpstr>
      <vt:lpstr>Основа діаграми розширилась завдяки демографічній політиці</vt:lpstr>
      <vt:lpstr>Інформативний потенціал діаграми</vt:lpstr>
      <vt:lpstr>Діаграма Польщі – типова для Європи</vt:lpstr>
      <vt:lpstr>Презентация PowerPoint</vt:lpstr>
      <vt:lpstr>Старіння нації </vt:lpstr>
      <vt:lpstr>Презентация PowerPoint</vt:lpstr>
      <vt:lpstr>Практична робота №11 Аналіз статевовікових пірамід України (за цією) та окремих країн світу (за наступними слайдами)</vt:lpstr>
      <vt:lpstr>Аналіз статевовікових пірамід країн світу</vt:lpstr>
      <vt:lpstr>Аналіз статевовікових пірамід країн світу</vt:lpstr>
      <vt:lpstr>Регіональні відмінності вікової структури населення   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1</cp:lastModifiedBy>
  <cp:revision>42</cp:revision>
  <dcterms:created xsi:type="dcterms:W3CDTF">2017-04-03T21:51:52Z</dcterms:created>
  <dcterms:modified xsi:type="dcterms:W3CDTF">2019-04-13T16:11:37Z</dcterms:modified>
</cp:coreProperties>
</file>