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64" r:id="rId5"/>
    <p:sldId id="258" r:id="rId6"/>
    <p:sldId id="268" r:id="rId7"/>
    <p:sldId id="260" r:id="rId8"/>
    <p:sldId id="263" r:id="rId9"/>
    <p:sldId id="269" r:id="rId10"/>
    <p:sldId id="261" r:id="rId11"/>
    <p:sldId id="265" r:id="rId12"/>
    <p:sldId id="267" r:id="rId13"/>
    <p:sldId id="262" r:id="rId14"/>
    <p:sldId id="275" r:id="rId15"/>
    <p:sldId id="277" r:id="rId16"/>
    <p:sldId id="270" r:id="rId17"/>
    <p:sldId id="271" r:id="rId18"/>
    <p:sldId id="272" r:id="rId19"/>
    <p:sldId id="273" r:id="rId20"/>
    <p:sldId id="274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884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mCheck">
          <a:fgClr>
            <a:schemeClr val="accent1"/>
          </a:fgClr>
          <a:bgClr>
            <a:schemeClr val="accent5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2763739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Механічний рух населення: причини і види міграцій, основні </a:t>
            </a:r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напрями. </a:t>
            </a:r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Українська діаспора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4797152"/>
            <a:ext cx="3600400" cy="841648"/>
          </a:xfrm>
        </p:spPr>
        <p:txBody>
          <a:bodyPr/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Бартош Є.М.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karta-zovnishnih-migraciy-naselennya-svitu-1-170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 міграцій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\Desktop\8 КЛАС УСЕ\нові населення\world_migrations_since_15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" y="1268760"/>
            <a:ext cx="9138077" cy="500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216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 напрямки міграцій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1600200"/>
            <a:ext cx="382676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1\Desktop\8 КЛАС УСЕ\нові населення\migration-as-a-theme-in-ap-world-history-30-72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53" t="19733" r="5541" b="6421"/>
          <a:stretch/>
        </p:blipFill>
        <p:spPr bwMode="auto">
          <a:xfrm>
            <a:off x="488412" y="1412776"/>
            <a:ext cx="8225318" cy="511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96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7RFxCRhU"/>
          <p:cNvPicPr>
            <a:picLocks noChangeAspect="1" noChangeArrowheads="1"/>
          </p:cNvPicPr>
          <p:nvPr/>
        </p:nvPicPr>
        <p:blipFill>
          <a:blip r:embed="rId2"/>
          <a:srcRect l="1236" r="2334" b="19792"/>
          <a:stretch>
            <a:fillRect/>
          </a:stretch>
        </p:blipFill>
        <p:spPr bwMode="auto">
          <a:xfrm>
            <a:off x="1411117" y="0"/>
            <a:ext cx="694709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Діаспора, українська - Суспільство - Енциклопедія - Електронна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0" y="4552"/>
            <a:ext cx="9137930" cy="6853448"/>
          </a:xfrm>
          <a:prstGeom prst="rect">
            <a:avLst/>
          </a:prstGeom>
          <a:solidFill>
            <a:schemeClr val="accent1">
              <a:lumMod val="50000"/>
            </a:schemeClr>
          </a:solidFill>
          <a:extLst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4725144"/>
            <a:ext cx="3970784" cy="648072"/>
          </a:xfrm>
          <a:solidFill>
            <a:srgbClr val="00B0F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Українська діаспора 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71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 у світі найбільше українських емігрантів: цікава статистика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0"/>
            <a:ext cx="4680520" cy="683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645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03" y="0"/>
            <a:ext cx="9144000" cy="258277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797" y="19472"/>
            <a:ext cx="8229600" cy="908720"/>
          </a:xfrm>
          <a:solidFill>
            <a:srgbClr val="00B0F0"/>
          </a:solidFill>
        </p:spPr>
        <p:txBody>
          <a:bodyPr/>
          <a:lstStyle/>
          <a:p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Східна діаспора 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03" y="2564904"/>
            <a:ext cx="9167403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38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72198" y="2000240"/>
            <a:ext cx="3071802" cy="1800200"/>
          </a:xfrm>
        </p:spPr>
        <p:txBody>
          <a:bodyPr>
            <a:noAutofit/>
          </a:bodyPr>
          <a:lstStyle/>
          <a:p>
            <a:r>
              <a:rPr lang="uk-UA" sz="6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Жовтий клин</a:t>
            </a:r>
            <a:endParaRPr lang="ru-RU" sz="6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2" name="AutoShape 2" descr="Картинки по запросу Жовтий Кли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Картинки по запросу Жовтий Кли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Картинки по запросу Жовтий Кли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8" name="Picture 8" descr="Картинки по запросу жовтий кл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6" y="-1"/>
            <a:ext cx="6072198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819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thumb/0/0f/Kuban_1926.png/300px-Kuban_192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47909" y="0"/>
            <a:ext cx="6030524" cy="335699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96551" y="0"/>
            <a:ext cx="3960440" cy="3356992"/>
          </a:xfrm>
        </p:spPr>
        <p:txBody>
          <a:bodyPr>
            <a:noAutofit/>
          </a:bodyPr>
          <a:lstStyle/>
          <a:p>
            <a:r>
              <a:rPr lang="ru-RU" sz="48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Малиновий</a:t>
            </a:r>
            <a:r>
              <a:rPr lang="ru-RU" sz="48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8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</a:t>
            </a:r>
            <a:endParaRPr lang="ru-RU" sz="48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36" y="3356993"/>
            <a:ext cx="9159636" cy="35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17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3672"/>
            <a:ext cx="8229600" cy="1143000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6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рий</a:t>
            </a:r>
            <a:r>
              <a:rPr lang="ru-RU" sz="6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клин</a:t>
            </a:r>
            <a:endParaRPr lang="ru-RU" sz="6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3143"/>
            <a:ext cx="7562555" cy="3534857"/>
          </a:xfrm>
          <a:prstGeom prst="rect">
            <a:avLst/>
          </a:prstGeom>
        </p:spPr>
      </p:pic>
      <p:pic>
        <p:nvPicPr>
          <p:cNvPr id="3074" name="Picture 2" descr="http://irpin.today/wp-content/uploads/2014/08/34-300x1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893147"/>
            <a:ext cx="4499992" cy="242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48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міграцій може відрізнятися різним рівнем детальності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1\Desktop\8 КЛАС УСЕ\нові населення\cobernik-8-geo-19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24"/>
          <a:stretch/>
        </p:blipFill>
        <p:spPr bwMode="auto">
          <a:xfrm>
            <a:off x="251520" y="2276872"/>
            <a:ext cx="8667363" cy="2871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39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858312" cy="785818"/>
          </a:xfrm>
        </p:spPr>
        <p:txBody>
          <a:bodyPr>
            <a:no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ибуття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поселенців у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Благовєщєнск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1905 </a:t>
            </a:r>
            <a:endParaRPr lang="ru-RU" sz="3200" dirty="0"/>
          </a:p>
        </p:txBody>
      </p:sp>
      <p:pic>
        <p:nvPicPr>
          <p:cNvPr id="16386" name="Picture 2" descr="Картинки по запросу малиновий кл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128048" cy="5929330"/>
          </a:xfrm>
          <a:prstGeom prst="rect">
            <a:avLst/>
          </a:prstGeom>
          <a:noFill/>
        </p:spPr>
      </p:pic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0617" y="933895"/>
            <a:ext cx="3958682" cy="26391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6589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8719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49, вивчити терміни, класифікацію міграцій.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5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9491358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06(2)"/>
          <p:cNvPicPr>
            <a:picLocks noChangeAspect="1" noChangeArrowheads="1"/>
          </p:cNvPicPr>
          <p:nvPr/>
        </p:nvPicPr>
        <p:blipFill>
          <a:blip r:embed="rId2"/>
          <a:srcRect r="375" b="5321"/>
          <a:stretch>
            <a:fillRect/>
          </a:stretch>
        </p:blipFill>
        <p:spPr bwMode="auto">
          <a:xfrm>
            <a:off x="1714480" y="0"/>
            <a:ext cx="578647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Довоєнні внутрішні міграції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img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3" y="1405856"/>
            <a:ext cx="7272808" cy="5452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j\AppData\Local\Temp\Rar$DRa0.384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59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Визначте зміну пріоритетів у напрямах зовнішніх міграцій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Migrant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9632" y="1358770"/>
            <a:ext cx="7092280" cy="5319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24740750801_c204123080_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0"/>
            <a:ext cx="73117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600200"/>
            <a:ext cx="433082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1\Desktop\ГРИЦЕНКО\1 Гриценко\photo_2018-03-06_13-50-38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50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68</Words>
  <Application>Microsoft Office PowerPoint</Application>
  <PresentationFormat>Экран (4:3)</PresentationFormat>
  <Paragraphs>15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Механічний рух населення: причини і види міграцій, основні напрями. Українська діаспора</vt:lpstr>
      <vt:lpstr>Класифікація міграцій може відрізнятися різним рівнем детальності </vt:lpstr>
      <vt:lpstr>Презентация PowerPoint</vt:lpstr>
      <vt:lpstr>Презентация PowerPoint</vt:lpstr>
      <vt:lpstr>Довоєнні внутрішні міграції </vt:lpstr>
      <vt:lpstr>Презентация PowerPoint</vt:lpstr>
      <vt:lpstr>Визначте зміну пріоритетів у напрямах зовнішніх міграцій </vt:lpstr>
      <vt:lpstr>Презентация PowerPoint</vt:lpstr>
      <vt:lpstr>Презентация PowerPoint</vt:lpstr>
      <vt:lpstr>Презентация PowerPoint</vt:lpstr>
      <vt:lpstr>Історія міграцій </vt:lpstr>
      <vt:lpstr>Сучасні напрямки міграцій</vt:lpstr>
      <vt:lpstr>Презентация PowerPoint</vt:lpstr>
      <vt:lpstr>Презентация PowerPoint</vt:lpstr>
      <vt:lpstr>Презентация PowerPoint</vt:lpstr>
      <vt:lpstr>Східна діаспора </vt:lpstr>
      <vt:lpstr>Жовтий клин</vt:lpstr>
      <vt:lpstr>Малиновий  клин</vt:lpstr>
      <vt:lpstr>Сірий клин</vt:lpstr>
      <vt:lpstr>Прибуття поселенців у Благовєщєнск 1905 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Міграції </dc:title>
  <dc:creator>Aj</dc:creator>
  <cp:lastModifiedBy>Aj</cp:lastModifiedBy>
  <cp:revision>19</cp:revision>
  <dcterms:created xsi:type="dcterms:W3CDTF">2017-04-03T21:06:20Z</dcterms:created>
  <dcterms:modified xsi:type="dcterms:W3CDTF">2020-04-08T22:09:46Z</dcterms:modified>
</cp:coreProperties>
</file>