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0" r:id="rId6"/>
    <p:sldId id="266" r:id="rId7"/>
    <p:sldId id="262" r:id="rId8"/>
    <p:sldId id="265" r:id="rId9"/>
    <p:sldId id="261" r:id="rId10"/>
    <p:sldId id="259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accent1"/>
          </a:fgClr>
          <a:bgClr>
            <a:schemeClr val="tx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03244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США. Економічний розвиток країни. Домінуючі </a:t>
            </a:r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складові третинного сектору. Промислові виробництва, що визначають міжнародну спеціалізацію. Особливості аграрного сектору. Риси просторової організації господарства. Зовнішні економічні 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зв’язки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869160"/>
            <a:ext cx="3304456" cy="72008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Є.М.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029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Технопарки і технополіси США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 descr="Сполучені Штати Америки: економічний розвиток країни - Підручник з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10747"/>
            <a:ext cx="7488832" cy="418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586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 економічного розвитку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та складові її економіки.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9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uk-UA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інуючі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складники економіки США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Дистанційне\10 клас\10 плюс 2\image1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45982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65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600200"/>
            <a:ext cx="3322712" cy="4525963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Зональна спеціалізація сільського господарства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\10 клас\10 плюс 2\image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256583" cy="649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30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Економічна карта США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168" y="1600200"/>
            <a:ext cx="26026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j\Desktop\Дистанційне\10 клас\img-HND5c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395536" y="1700808"/>
            <a:ext cx="8388029" cy="435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1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1648" y="274638"/>
            <a:ext cx="3835152" cy="243428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Вугільна і нафтова промисловість США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3.2 Економічна модель краї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Вугільна промисловість США — Вікіпеді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В 2016 году в США на ППР будут остановлены 54 блока | Атомная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 descr="C:\Users\Aj\Desktop\Дистанційне\10 клас\300px-US_Coal_production_200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7"/>
            <a:ext cx="4543673" cy="293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j\Desktop\Дистанційне\10 клас\image2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61" y="2852936"/>
            <a:ext cx="6530710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99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3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Нафтопереробна промислов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сть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оединенные Штаты Америки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6" b="3639"/>
          <a:stretch/>
        </p:blipFill>
        <p:spPr bwMode="auto">
          <a:xfrm>
            <a:off x="467544" y="1137004"/>
            <a:ext cx="8280920" cy="554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730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3682752" cy="151216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Атомні електростанції США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600200"/>
            <a:ext cx="36827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j\Desktop\Дистанційне\10 клас\aes_ssh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6"/>
          <a:stretch/>
        </p:blipFill>
        <p:spPr bwMode="auto">
          <a:xfrm>
            <a:off x="323528" y="2557015"/>
            <a:ext cx="8352929" cy="407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получені Штати Америки: економічний розвиток країни - Підручник з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690" y="127719"/>
            <a:ext cx="3960440" cy="24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41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Частка країн у світовому виробницві хімічної продукції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Aj\Desktop\Дистанційне\10 клас\10 + 3\10 4\geographia-9-boyko-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t="181" b="20549"/>
          <a:stretch/>
        </p:blipFill>
        <p:spPr bwMode="auto">
          <a:xfrm>
            <a:off x="1774371" y="1612099"/>
            <a:ext cx="5839544" cy="486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396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Автомобіле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будування 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США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j\Desktop\Дистанційне\10 клас\127766-i_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777740" cy="582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480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88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США. Економічний розвиток країни. Домінуючі складові третинного сектору. Промислові виробництва, що визначають міжнародну спеціалізацію. Особливості аграрного сектору. Риси просторової організації господарства. Зовнішні економічні зв’язки</vt:lpstr>
      <vt:lpstr>Домінуючі складники економіки США</vt:lpstr>
      <vt:lpstr>Презентация PowerPoint</vt:lpstr>
      <vt:lpstr>Економічна карта США</vt:lpstr>
      <vt:lpstr>Вугільна і нафтова промисловість США</vt:lpstr>
      <vt:lpstr>Нафтопереробна промисловість</vt:lpstr>
      <vt:lpstr>Атомні електростанції США</vt:lpstr>
      <vt:lpstr>Частка країн у світовому виробницві хімічної продукції</vt:lpstr>
      <vt:lpstr>Автомобілебудування США </vt:lpstr>
      <vt:lpstr>Технопарки і технополіси США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1</cp:lastModifiedBy>
  <cp:revision>13</cp:revision>
  <dcterms:created xsi:type="dcterms:W3CDTF">2020-04-06T23:36:41Z</dcterms:created>
  <dcterms:modified xsi:type="dcterms:W3CDTF">2019-04-07T23:48:12Z</dcterms:modified>
</cp:coreProperties>
</file>