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4" r:id="rId4"/>
    <p:sldId id="257" r:id="rId5"/>
    <p:sldId id="267" r:id="rId6"/>
    <p:sldId id="258" r:id="rId7"/>
    <p:sldId id="268" r:id="rId8"/>
    <p:sldId id="262" r:id="rId9"/>
    <p:sldId id="261" r:id="rId10"/>
    <p:sldId id="264" r:id="rId11"/>
    <p:sldId id="266" r:id="rId12"/>
    <p:sldId id="271" r:id="rId13"/>
    <p:sldId id="270" r:id="rId14"/>
    <p:sldId id="269" r:id="rId15"/>
    <p:sldId id="275" r:id="rId16"/>
    <p:sldId id="260" r:id="rId17"/>
    <p:sldId id="278" r:id="rId18"/>
    <p:sldId id="276" r:id="rId19"/>
    <p:sldId id="27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rgbClr val="00B050"/>
          </a:fgClr>
          <a:bgClr>
            <a:srgbClr val="0070C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Екваторіальні ліси Євразії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4869160"/>
            <a:ext cx="3240360" cy="769640"/>
          </a:xfrm>
        </p:spPr>
        <p:txBody>
          <a:bodyPr/>
          <a:lstStyle/>
          <a:p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Є.М.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198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7850"/>
            <a:ext cx="9144000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686800" cy="778098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Леопард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багатьох островах свої підвиди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939" name="Picture 4"/>
          <p:cNvPicPr>
            <a:picLocks noChangeAspect="1" noChangeArrowheads="1"/>
          </p:cNvPicPr>
          <p:nvPr/>
        </p:nvPicPr>
        <p:blipFill rotWithShape="1">
          <a:blip r:embed="rId2"/>
          <a:srcRect r="2227"/>
          <a:stretch/>
        </p:blipFill>
        <p:spPr bwMode="auto">
          <a:xfrm>
            <a:off x="301111" y="1052736"/>
            <a:ext cx="7301345" cy="560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Улюблене заняття вдень – відпочинок на дереві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яванский леопар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6919" y="1628800"/>
            <a:ext cx="7829794" cy="48965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705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Комодський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варан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полює на оленів та свійських корів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1\Desktop\1 коти\комод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227" y="1514474"/>
            <a:ext cx="8345023" cy="508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93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 чим не дракон?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7857375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337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4437112"/>
            <a:ext cx="3754760" cy="1728192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Вівера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теж вправний мисливець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1\Desktop\1 коти\вивер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92" y="4149080"/>
            <a:ext cx="4176464" cy="246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esktop\1 коти\large_indian_civet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92" y="332655"/>
            <a:ext cx="5785792" cy="3655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33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7"/>
            <a:ext cx="8229600" cy="1354163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Орангутанг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єдиний вид людиноподібних мавп в Азії – уміє рибалити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083" name="Picture 4"/>
          <p:cNvPicPr>
            <a:picLocks noChangeAspect="1" noChangeArrowheads="1"/>
          </p:cNvPicPr>
          <p:nvPr/>
        </p:nvPicPr>
        <p:blipFill rotWithShape="1">
          <a:blip r:embed="rId2"/>
          <a:srcRect r="8235"/>
          <a:stretch/>
        </p:blipFill>
        <p:spPr bwMode="auto">
          <a:xfrm>
            <a:off x="395536" y="1844824"/>
            <a:ext cx="4982311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1\Desktop\1 коти\оранг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36" r="-1"/>
          <a:stretch/>
        </p:blipFill>
        <p:spPr bwMode="auto">
          <a:xfrm>
            <a:off x="5574254" y="2223324"/>
            <a:ext cx="3448209" cy="343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Сім'я носачів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8064" y="1600200"/>
            <a:ext cx="3538736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9" name="Picture 3" descr="C:\Users\1\Desktop\1 коти\носач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7188535" cy="521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24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Створюємо свою карту природних зон!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карті природних зон </a:t>
            </a: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зафарбуйте </a:t>
            </a: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 </a:t>
            </a: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зони екваторіальних лісів обраним </a:t>
            </a: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Вами </a:t>
            </a: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кольором! Він </a:t>
            </a: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повинен </a:t>
            </a: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обов'язково співпадати з </a:t>
            </a: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тим, який є </a:t>
            </a: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карті природних зон атласу, але </a:t>
            </a: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має </a:t>
            </a: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бути достатньо контрастними. </a:t>
            </a:r>
            <a:r>
              <a:rPr lang="uk-UA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забувайте про зображення </a:t>
            </a:r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умовних знаках!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156428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C00000"/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52,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характеристику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природної зони екваторіальних лісів.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Скласти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«формулу»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природної зони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записати її у зошит!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290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Екваторіальні ліси Євразії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 півострів Малакка та острови </a:t>
            </a:r>
            <a:r>
              <a:rPr lang="uk-UA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Зондського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архіпелагу  </a:t>
            </a:r>
            <a:endParaRPr lang="ru-RU" sz="3200" dirty="0"/>
          </a:p>
        </p:txBody>
      </p:sp>
      <p:pic>
        <p:nvPicPr>
          <p:cNvPr id="1026" name="Picture 2" descr="C:\Users\1\Desktop\ліси плюс\r_44_4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34" t="77307" r="17301" b="1804"/>
          <a:stretch/>
        </p:blipFill>
        <p:spPr bwMode="auto">
          <a:xfrm>
            <a:off x="107504" y="2060848"/>
            <a:ext cx="8721847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13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352928" cy="187220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Т°С січня +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26°С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Т°С липня +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26°С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Річна кількість опадів від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1500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мм до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3000 мм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випадають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рівномірно, майже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шоденно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/>
          </a:p>
        </p:txBody>
      </p:sp>
      <p:pic>
        <p:nvPicPr>
          <p:cNvPr id="4" name="Picture 4" descr="507px-Эк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624" y="2801129"/>
            <a:ext cx="6713814" cy="369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8751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354162"/>
          </a:xfrm>
        </p:spPr>
        <p:txBody>
          <a:bodyPr>
            <a:normAutofit fontScale="90000"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Екваторіальні ліси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Євразії називають джунглями. Типові ґрунти – бідні на гумус червоно-жовті </a:t>
            </a:r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фералітні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/>
          </a:p>
        </p:txBody>
      </p:sp>
      <p:pic>
        <p:nvPicPr>
          <p:cNvPr id="10242" name="Picture 2" descr="Картинки по запросу джунгл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1772816"/>
            <a:ext cx="5882952" cy="4214842"/>
          </a:xfrm>
          <a:prstGeom prst="rect">
            <a:avLst/>
          </a:prstGeom>
          <a:noFill/>
        </p:spPr>
      </p:pic>
      <p:pic>
        <p:nvPicPr>
          <p:cNvPr id="4" name="Picture 4" descr="Грунты, классификация, свойства"/>
          <p:cNvPicPr>
            <a:picLocks noChangeAspect="1" noChangeArrowheads="1"/>
          </p:cNvPicPr>
          <p:nvPr/>
        </p:nvPicPr>
        <p:blipFill>
          <a:blip r:embed="rId3"/>
          <a:srcRect l="86720" t="980" r="7656" b="3921"/>
          <a:stretch>
            <a:fillRect/>
          </a:stretch>
        </p:blipFill>
        <p:spPr bwMode="auto">
          <a:xfrm>
            <a:off x="8028384" y="188640"/>
            <a:ext cx="848380" cy="6237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Рослинність багатоярусна – сонячні промені до ґрунту не проникають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78" name="Picture 2" descr="Картинки по запросу джунгл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84784"/>
            <a:ext cx="7572428" cy="5041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Найбільші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масиви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незайманих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лісів збереглися на Калімантані (Борнео) 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Картинки по запросу джунгл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730330"/>
            <a:ext cx="8369657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183" y="188640"/>
            <a:ext cx="8892480" cy="1143000"/>
          </a:xfrm>
        </p:spPr>
        <p:txBody>
          <a:bodyPr>
            <a:normAutofit fontScale="90000"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Найбільша в світі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квітка (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діаметром до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м) – рафлезія, правда пахне … гнилим м'ясом … для мух …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2962672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82" y="1484784"/>
            <a:ext cx="7647683" cy="5098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880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uk-UA" sz="4000" dirty="0" smtClean="0"/>
              <a:t>Гвоздичне дерево</a:t>
            </a:r>
            <a:endParaRPr lang="ru-RU" sz="4000" dirty="0" smtClean="0"/>
          </a:p>
        </p:txBody>
      </p:sp>
      <p:pic>
        <p:nvPicPr>
          <p:cNvPr id="4403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052736"/>
            <a:ext cx="8357742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93964"/>
            <a:ext cx="8229600" cy="914400"/>
          </a:xfrm>
        </p:spPr>
        <p:txBody>
          <a:bodyPr>
            <a:normAutofit/>
          </a:bodyPr>
          <a:lstStyle/>
          <a:p>
            <a:pPr eaLnBrk="1" hangingPunct="1"/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Коричне дерево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5059" name="Picture 4"/>
          <p:cNvPicPr>
            <a:picLocks noChangeAspect="1" noChangeArrowheads="1"/>
          </p:cNvPicPr>
          <p:nvPr/>
        </p:nvPicPr>
        <p:blipFill rotWithShape="1">
          <a:blip r:embed="rId2"/>
          <a:srcRect t="5100"/>
          <a:stretch/>
        </p:blipFill>
        <p:spPr bwMode="auto">
          <a:xfrm>
            <a:off x="611560" y="1108364"/>
            <a:ext cx="7920880" cy="5469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157</Words>
  <Application>Microsoft Office PowerPoint</Application>
  <PresentationFormat>Экран (4:3)</PresentationFormat>
  <Paragraphs>22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Екваторіальні ліси Євразії </vt:lpstr>
      <vt:lpstr>Екваторіальні ліси Євразії займають півострів Малакка та острови Зондського архіпелагу  </vt:lpstr>
      <vt:lpstr>Клімат </vt:lpstr>
      <vt:lpstr>Екваторіальні ліси Євразії називають джунглями. Типові ґрунти – бідні на гумус червоно-жовті фералітні.</vt:lpstr>
      <vt:lpstr>Рослинність багатоярусна – сонячні промені до ґрунту не проникають </vt:lpstr>
      <vt:lpstr>Найбільші масиви незайманих лісів збереглися на Калімантані (Борнео) </vt:lpstr>
      <vt:lpstr>Найбільша в світі квітка (діаметром до 1 м) – рафлезія, правда пахне … гнилим м'ясом … для мух …</vt:lpstr>
      <vt:lpstr>Гвоздичне дерево</vt:lpstr>
      <vt:lpstr>Коричне дерево </vt:lpstr>
      <vt:lpstr>Презентация PowerPoint</vt:lpstr>
      <vt:lpstr>Леопард – на багатьох островах свої підвиди</vt:lpstr>
      <vt:lpstr>Улюблене заняття вдень – відпочинок на дереві</vt:lpstr>
      <vt:lpstr>Комодський варан полює на оленів та свійських корів</vt:lpstr>
      <vt:lpstr>Ну чим не дракон?</vt:lpstr>
      <vt:lpstr>Презентация PowerPoint</vt:lpstr>
      <vt:lpstr>Орангутанг – єдиний вид людиноподібних мавп в Азії – уміє рибалити </vt:lpstr>
      <vt:lpstr>Сім'я носачів</vt:lpstr>
      <vt:lpstr>Створюємо свою карту природних зон!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Aj</dc:creator>
  <cp:lastModifiedBy>1</cp:lastModifiedBy>
  <cp:revision>27</cp:revision>
  <dcterms:created xsi:type="dcterms:W3CDTF">2018-04-08T08:09:24Z</dcterms:created>
  <dcterms:modified xsi:type="dcterms:W3CDTF">2019-04-03T15:44:54Z</dcterms:modified>
</cp:coreProperties>
</file>