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73" r:id="rId5"/>
    <p:sldId id="258" r:id="rId6"/>
    <p:sldId id="260" r:id="rId7"/>
    <p:sldId id="274" r:id="rId8"/>
    <p:sldId id="263" r:id="rId9"/>
    <p:sldId id="265" r:id="rId10"/>
    <p:sldId id="262" r:id="rId11"/>
    <p:sldId id="268" r:id="rId12"/>
    <p:sldId id="269" r:id="rId13"/>
    <p:sldId id="271" r:id="rId14"/>
    <p:sldId id="275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4536504"/>
          </a:xfrm>
        </p:spPr>
        <p:txBody>
          <a:bodyPr>
            <a:normAutofit fontScale="90000"/>
          </a:bodyPr>
          <a:lstStyle/>
          <a:p>
            <a:r>
              <a:rPr lang="uk-UA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 води. Вода розчинник. Розчинні й нерозчинні речовини.</a:t>
            </a:r>
            <a:r>
              <a:rPr lang="uk-U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Практичне заняття: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 розчинності речовин (цукру, солі, лимонної кислоти, олії)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Розчини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природі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 розчинності речовин</a:t>
            </a:r>
            <a:r>
              <a:rPr lang="ru-RU" dirty="0"/>
              <a:t/>
            </a:r>
            <a:br>
              <a:rPr lang="ru-RU" dirty="0"/>
            </a:br>
            <a:r>
              <a:rPr lang="uk-UA" b="1" dirty="0" smtClean="0"/>
              <a:t> 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36096" y="5373216"/>
            <a:ext cx="3096344" cy="841648"/>
          </a:xfrm>
        </p:spPr>
        <p:txBody>
          <a:bodyPr/>
          <a:lstStyle/>
          <a:p>
            <a:r>
              <a:rPr lang="uk-UA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Бартош</a:t>
            </a: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Є.М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576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Вода може розчиняти в собі і гази, наприклад – вуглекислий!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1\Desktop\вода плюс 2\Drinking_glass_00118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72816"/>
            <a:ext cx="4712112" cy="438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4465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Тоді вода здатна буде розчиняти такі </a:t>
            </a:r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гірські породи як </a:t>
            </a:r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вапняк!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1\Desktop\вода плюс 2\image1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68" y="1747838"/>
            <a:ext cx="8408487" cy="4489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9032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Утворюються печери. Вода в них може залишатись кригою!</a:t>
            </a:r>
            <a:endParaRPr lang="ru-RU" dirty="0"/>
          </a:p>
        </p:txBody>
      </p:sp>
      <p:pic>
        <p:nvPicPr>
          <p:cNvPr id="9218" name="Picture 2" descr="C:\Users\1\Desktop\вода плюс 2\photo_2019-10-27_18-54-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556792"/>
            <a:ext cx="6649903" cy="4987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0765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52120" y="764704"/>
            <a:ext cx="3034680" cy="536145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Фотографії крижаних печер з Альп нещодавно прислала моя улюблена учениця Оля!</a:t>
            </a:r>
          </a:p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Надіюсь, що колись такі ж отримаю і від Вас!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C:\Users\1\Desktop\вода плюс 2\photo_2020-03-26_01-54-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4896544" cy="65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9562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32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 води»,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вивчити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 води (хай допомагає Вам кіт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слайду №3), опис дослідів перекиньте як фото сторінки зошита або самі, або через Дашу у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Telegram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9244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Вода має кілька важливих властивостей, але про них замість мене розповість на наступному слайді …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1\Desktop\природа 5\5\tenor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988840"/>
            <a:ext cx="6408712" cy="461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530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08104" y="1600200"/>
            <a:ext cx="3178696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1\Desktop\природа 5\5\image1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32656"/>
            <a:ext cx="7352546" cy="6183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2544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86633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Одна властивість води унікальна – вона може одночасно перебувати у трьох агрегатних станах, як  на малюнку с. 133! Або на тому, що пропоную я …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1\Desktop\природа 5\5\fiz-8-golovko-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0" t="6760" r="5125" b="12936"/>
          <a:stretch/>
        </p:blipFill>
        <p:spPr bwMode="auto">
          <a:xfrm>
            <a:off x="1960083" y="2996952"/>
            <a:ext cx="5168416" cy="3460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3986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Але головне завдання сьогодні – дослідження розчинності  речовин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5976" y="1600200"/>
            <a:ext cx="4330824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 Ви зможете виконати за текстом практичного заняття с. 134.</a:t>
            </a:r>
          </a:p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тих хто підручника з яких-небудь причин немає, я в наступних слайдах розміщу опис дій!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1\Desktop\природа 5\5\442133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44824"/>
            <a:ext cx="3303240" cy="4404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064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\Desktop\природа 5\5\rastvo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2730" y="188640"/>
            <a:ext cx="2371130" cy="449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1\Desktop\скр\Screenshot_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12" y="188640"/>
            <a:ext cx="6056836" cy="2980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248627" y="3168689"/>
            <a:ext cx="5763533" cy="11964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Замість кислоти можна використати цукор або сіль!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1\Desktop\вода плюс 2\image11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37" y="4531952"/>
            <a:ext cx="5949212" cy="1915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8917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Desktop\вода плюс 2\під_і_над_водою-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4" t="54431" r="23620"/>
          <a:stretch/>
        </p:blipFill>
        <p:spPr bwMode="auto">
          <a:xfrm>
            <a:off x="971600" y="2420888"/>
            <a:ext cx="4017818" cy="2921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1\Desktop\скр\Screenshot_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404664"/>
            <a:ext cx="8256413" cy="150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449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84168" y="188641"/>
            <a:ext cx="2962672" cy="302433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1\Desktop\вода плюс 2\unnam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40343"/>
            <a:ext cx="48768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1\Desktop\скр\Screenshot_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81095"/>
            <a:ext cx="6688137" cy="244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4829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\Desktop\вода плюс 2\SlushyIckyIsabellineshrike-size_restricted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404664"/>
            <a:ext cx="6735763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1\Desktop\скр\Screenshot_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4005064"/>
            <a:ext cx="6735763" cy="229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4116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200</Words>
  <Application>Microsoft Office PowerPoint</Application>
  <PresentationFormat>Экран (4:3)</PresentationFormat>
  <Paragraphs>15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Властивості води. Вода розчинник. Розчинні й нерозчинні речовини. Практичне заняття: Дослідження розчинності речовин (цукру, солі, лимонної кислоти, олії) Розчини у природі. Вивчення розчинності речовин  </vt:lpstr>
      <vt:lpstr>Вода має кілька важливих властивостей, але про них замість мене розповість на наступному слайді …</vt:lpstr>
      <vt:lpstr>Презентация PowerPoint</vt:lpstr>
      <vt:lpstr>Одна властивість води унікальна – вона може одночасно перебувати у трьох агрегатних станах, як  на малюнку с. 133! Або на тому, що пропоную я …</vt:lpstr>
      <vt:lpstr>Але головне завдання сьогодні – дослідження розчинності  речовин </vt:lpstr>
      <vt:lpstr>Презентация PowerPoint</vt:lpstr>
      <vt:lpstr>Презентация PowerPoint</vt:lpstr>
      <vt:lpstr>Презентация PowerPoint</vt:lpstr>
      <vt:lpstr>Презентация PowerPoint</vt:lpstr>
      <vt:lpstr>Вода може розчиняти в собі і гази, наприклад – вуглекислий!</vt:lpstr>
      <vt:lpstr>Тоді вода здатна буде розчиняти такі гірські породи як вапняк!</vt:lpstr>
      <vt:lpstr>Утворюються печери. Вода в них може залишатись кригою!</vt:lpstr>
      <vt:lpstr>Презентация PowerPoint</vt:lpstr>
      <vt:lpstr>Домашнє завдання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Властивості води. Вода розчинник. Розчинні й нерозчинні речовини. </dc:title>
  <dc:creator>1</dc:creator>
  <cp:lastModifiedBy>1</cp:lastModifiedBy>
  <cp:revision>14</cp:revision>
  <dcterms:created xsi:type="dcterms:W3CDTF">2019-03-26T22:35:48Z</dcterms:created>
  <dcterms:modified xsi:type="dcterms:W3CDTF">2019-03-27T08:21:19Z</dcterms:modified>
</cp:coreProperties>
</file>