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98" r:id="rId4"/>
    <p:sldId id="260" r:id="rId5"/>
    <p:sldId id="263" r:id="rId6"/>
    <p:sldId id="301" r:id="rId7"/>
    <p:sldId id="302" r:id="rId8"/>
    <p:sldId id="318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267" r:id="rId18"/>
    <p:sldId id="311" r:id="rId19"/>
    <p:sldId id="312" r:id="rId20"/>
    <p:sldId id="313" r:id="rId21"/>
    <p:sldId id="288" r:id="rId22"/>
    <p:sldId id="320" r:id="rId23"/>
    <p:sldId id="280" r:id="rId24"/>
    <p:sldId id="319" r:id="rId25"/>
    <p:sldId id="314" r:id="rId26"/>
    <p:sldId id="272" r:id="rId27"/>
    <p:sldId id="273" r:id="rId28"/>
    <p:sldId id="321" r:id="rId29"/>
    <p:sldId id="315" r:id="rId30"/>
    <p:sldId id="316" r:id="rId31"/>
    <p:sldId id="31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7772400" cy="2857520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Води суходолу. </a:t>
            </a: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Річка: річкова система, басейн річки, річкова долина. Живлення, водний режим і робота річок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4128" y="5085184"/>
            <a:ext cx="2847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Є.М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188640"/>
            <a:ext cx="2746648" cy="1143000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Паводок</a:t>
            </a:r>
            <a:endParaRPr lang="ru-RU" dirty="0"/>
          </a:p>
        </p:txBody>
      </p:sp>
      <p:pic>
        <p:nvPicPr>
          <p:cNvPr id="4098" name="Picture 2" descr="C:\Users\1\Desktop\6 кл\ріки\630_360_1558615612-6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6120680" cy="349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2996952"/>
            <a:ext cx="4402832" cy="3633267"/>
          </a:xfrm>
          <a:solidFill>
            <a:srgbClr val="002060"/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Паводок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бува частіше,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проходить він скоріше.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Раптово він з’являється, -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 в кого не питається.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буває коли сніг,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 свій час розтати зміг,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десь в басейні злива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Воду додала сміливо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68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sv4.vk.me/c812722/u275189604/docs/24f01b1edd6a/DSC_0171.jpg?extra=BE72fzxynEGfs827QFta-Rk78gKOlDmWhmGdIiZ6Ki8Dm4-HC8Sp7ccGBT-OAhdYbdiGt2g5zrVAKjpsX6G6FYK03zKUy-EHY8vLJlgYiyOXSSdVEHbf-wNi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8" r="134"/>
          <a:stretch/>
        </p:blipFill>
        <p:spPr bwMode="auto">
          <a:xfrm rot="5400000">
            <a:off x="1439650" y="-639452"/>
            <a:ext cx="6336705" cy="82809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556792"/>
            <a:ext cx="4968552" cy="4525963"/>
          </a:xfrm>
          <a:solidFill>
            <a:srgbClr val="00206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 річки за рік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називається: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коли вона гуляє,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Спить і прокидається.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не ті вжили слова –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 здогадається –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коли вона замерзне,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Скресне й розливається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85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474840" cy="1143000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Межень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2008625"/>
            <a:ext cx="4762872" cy="4237931"/>
          </a:xfrm>
          <a:solidFill>
            <a:srgbClr val="002060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річці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межень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теж буває,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найменший рівень має –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Живиться вона тоді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підземній лиш воді.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Звідки річка бере воду –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вже буде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живлення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Сніг, дощі й підземні води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її підживлення.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 descr="C:\Users\1\Desktop\6 кл\ріки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3888432" cy="270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6 кл\ріки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3820683" cy="286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58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3789040"/>
            <a:ext cx="5050904" cy="2692896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уступи в берегах: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Річки береги колишні.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 їх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тераси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бувають верхні й нижні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річкова долин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494" y="392891"/>
            <a:ext cx="8742873" cy="30718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860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620688"/>
            <a:ext cx="4386251" cy="135416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Ерозія 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2636913"/>
            <a:ext cx="4680520" cy="3024336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річка протікає –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Глибше річище врізає,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породи розмиває,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низов’ях відкладає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Картинки по запросу эрозия речна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7" y="980728"/>
            <a:ext cx="3690758" cy="4927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714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1143000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Дельта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268760"/>
            <a:ext cx="4618856" cy="4927618"/>
          </a:xfrm>
          <a:solidFill>
            <a:srgbClr val="002060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така її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руйнувати.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деякі річки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Вміють гирло будувати.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якщо ця річка вперта,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 в неї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дельта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Намиває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острови,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сама на рукави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Розпадається тихенько,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 до моря вже близенько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2098"/>
            <a:ext cx="3464934" cy="346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C:\Users\1\Desktop\6 кл\ріки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08" y="4005064"/>
            <a:ext cx="346614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83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2784" y="2879545"/>
            <a:ext cx="4258816" cy="3426717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річка це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гірська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неї течія стрімка,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висоти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як річка це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рівнинна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неї течія повільна.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824" y="620688"/>
            <a:ext cx="4248472" cy="565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20688"/>
            <a:ext cx="417646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7201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0"/>
            <a:ext cx="3257544" cy="250030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Оболонь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 </a:t>
            </a:r>
            <a:br>
              <a:rPr lang="uk-UA" dirty="0" smtClean="0"/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Прут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04896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571750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3826768" cy="1143000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Меандри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1875" r="1058" b="14547"/>
          <a:stretch/>
        </p:blipFill>
        <p:spPr bwMode="auto">
          <a:xfrm>
            <a:off x="323528" y="3187600"/>
            <a:ext cx="5563818" cy="348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0761" y="188640"/>
            <a:ext cx="4618856" cy="3629000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рівнині річки мандри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Називаються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меандри.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від того це буває,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мале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має.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падіння – висота,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втрачає річка 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8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566817"/>
            <a:ext cx="5112569" cy="438246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 Дніпро на Україні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найбільша річка нині,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Метрів двісті п’ятдесят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ній від голови до п’ят.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Черемош швидко мчить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більш ніж тисячних вершин –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 в десятки раз коротший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не вгнатися за ним.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C:\Users\Aj\Desktop\Г І Ф 1\1490168556_reka-gory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84" y="1124744"/>
            <a:ext cx="3610627" cy="48028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875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075240" cy="90872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Басейн річки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8726" b="17268"/>
          <a:stretch/>
        </p:blipFill>
        <p:spPr bwMode="auto">
          <a:xfrm>
            <a:off x="263917" y="908720"/>
            <a:ext cx="8627105" cy="228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835696" y="3645024"/>
            <a:ext cx="5328592" cy="295232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Річка – це води потік,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 заглибиною тік.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Територію, де річка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Із притоками бере водичку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Звуть басейном річки.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1" y="274638"/>
            <a:ext cx="3340331" cy="1143000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 водоспадів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4293096"/>
            <a:ext cx="4608512" cy="216024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уступ де зустрічає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твердих яких порід,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Водоспад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виникають –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Річку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не пройдеш вбрід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2" descr="C:\Users\Aj\Desktop\Г І Ф 1\48991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383402"/>
            <a:ext cx="5256584" cy="3679609"/>
          </a:xfrm>
          <a:prstGeom prst="rect">
            <a:avLst/>
          </a:prstGeom>
          <a:noFill/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18182" r="16883" b="16326"/>
          <a:stretch>
            <a:fillRect/>
          </a:stretch>
        </p:blipFill>
        <p:spPr bwMode="auto">
          <a:xfrm>
            <a:off x="333158" y="4293096"/>
            <a:ext cx="3158721" cy="2160240"/>
          </a:xfrm>
          <a:prstGeom prst="rect">
            <a:avLst/>
          </a:prstGeom>
          <a:noFill/>
        </p:spPr>
      </p:pic>
      <p:pic>
        <p:nvPicPr>
          <p:cNvPr id="6" name="Picture 2" descr="Картинки по запросу утворення водоспадів"/>
          <p:cNvPicPr>
            <a:picLocks noChangeAspect="1" noChangeArrowheads="1"/>
          </p:cNvPicPr>
          <p:nvPr/>
        </p:nvPicPr>
        <p:blipFill>
          <a:blip r:embed="rId4"/>
          <a:srcRect t="10000" r="1076"/>
          <a:stretch>
            <a:fillRect/>
          </a:stretch>
        </p:blipFill>
        <p:spPr bwMode="auto">
          <a:xfrm>
            <a:off x="5714853" y="1822445"/>
            <a:ext cx="3205590" cy="22574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634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Aj\Desktop\Г І Ф 1\image_86140317062615622583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404662"/>
            <a:ext cx="4697144" cy="6262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74638"/>
            <a:ext cx="4762872" cy="2378686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Найвищий водоспад планети -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Анхель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2200" y="2996952"/>
            <a:ext cx="2448272" cy="3240360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Водоспад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Ігуасу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260648"/>
            <a:ext cx="3190234" cy="2392676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утворення водоспаді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19" y="2996952"/>
            <a:ext cx="5695553" cy="35597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85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" y="332655"/>
            <a:ext cx="8229600" cy="1467523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Водоспад Джур-Джур</a:t>
            </a:r>
            <a:b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Кримських горах 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00179"/>
            <a:ext cx="6984776" cy="46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50704" cy="1143000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Пороги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500487"/>
            <a:ext cx="7428300" cy="417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427984" y="260648"/>
            <a:ext cx="4608512" cy="2088232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бува серед дороги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річки виникнуть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пороги.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теж виступи тверді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 в річищі на дні.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97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2606" y="260648"/>
            <a:ext cx="5033362" cy="2664296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Дніпрі такі пороги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Козаки облюбували,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татар перестороги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Січ за ними збудували.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319805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094511"/>
            <a:ext cx="5004048" cy="3263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313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Запорізька Січ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72" y="1438274"/>
            <a:ext cx="9075328" cy="446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6191277" cy="3714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397770" y="4437112"/>
            <a:ext cx="5915000" cy="1396752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було козацьке військо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Військом славним Запорізьким.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95936" y="4293096"/>
            <a:ext cx="4906888" cy="2376264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хоробрий Святослав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Головою був наклав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ладді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навкруг порогів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дружиною тягав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332656"/>
            <a:ext cx="360040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4507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88032"/>
            <a:ext cx="4546848" cy="2476872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Печеніги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налетіли,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Всіх вояків перебили.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Інші вже тепер часи,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Суднам ради ж не даси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708920"/>
            <a:ext cx="7642782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336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776" y="4224242"/>
            <a:ext cx="4114800" cy="2404864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 басейнами навпіл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Воду ділить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вододіл.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підвищення таке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високе, де низьке.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55906"/>
            <a:ext cx="6640549" cy="3893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0375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274638"/>
            <a:ext cx="3384376" cy="114300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Дніпрогес</a:t>
            </a:r>
            <a:endParaRPr lang="ru-RU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5256584" cy="2548880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там греблю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збудували,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пороги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поховали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Кораблі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пропливають,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Зовсім їх не відчувають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924944"/>
            <a:ext cx="5832648" cy="3848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7504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924944"/>
            <a:ext cx="8229600" cy="3447256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 § 47-48, вивчити терміни!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16632"/>
            <a:ext cx="5266928" cy="3052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Тут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цій казочці кінець,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Хто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прослухав – молодець!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хто нам про все розкаже,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розум свій покаже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1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 Дніпра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2841" y="1268760"/>
            <a:ext cx="6792755" cy="509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116632"/>
            <a:ext cx="2736304" cy="194421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Річкова система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679" t="-16" r="15921" b="15072"/>
          <a:stretch/>
        </p:blipFill>
        <p:spPr bwMode="auto">
          <a:xfrm>
            <a:off x="179511" y="95950"/>
            <a:ext cx="5616625" cy="3839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995936" y="3284984"/>
            <a:ext cx="4690864" cy="3417243"/>
          </a:xfrm>
          <a:solidFill>
            <a:srgbClr val="002060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Річка із притоками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Мілкими і глибокими –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річкова система.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Щоб вирішить проблему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Лицем до гирла треба стати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 річка справа упадати –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 буде права це притока,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ліва із другого боку.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6 кл\ріки\image1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3500" r="3637" b="6826"/>
          <a:stretch/>
        </p:blipFill>
        <p:spPr bwMode="auto">
          <a:xfrm>
            <a:off x="254432" y="260648"/>
            <a:ext cx="4237711" cy="277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3140968"/>
            <a:ext cx="5328591" cy="3484984"/>
          </a:xfrm>
          <a:solidFill>
            <a:srgbClr val="00206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 річка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витік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має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Там, де шлях свій починає: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 ним може стати,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болото не відстати,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Льодовик, якщо розтати,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й з озера витікати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1\Desktop\6 кл\ріки\image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4"/>
          <a:stretch/>
        </p:blipFill>
        <p:spPr bwMode="auto">
          <a:xfrm>
            <a:off x="4716016" y="313304"/>
            <a:ext cx="4176464" cy="272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47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3970784" cy="114300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ирло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1660" y="3429000"/>
            <a:ext cx="4301164" cy="3124944"/>
          </a:xfrm>
          <a:solidFill>
            <a:srgbClr val="002060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 річка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гирло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має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Там, куди вона впадає: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море, озеро чи річку,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наша невеличка.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Правда ще й таке буває,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в пісках вона зникає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6 кл\ріки\D-B_lima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54"/>
          <a:stretch/>
        </p:blipFill>
        <p:spPr bwMode="auto">
          <a:xfrm>
            <a:off x="323528" y="260648"/>
            <a:ext cx="427813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47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j\Desktop\Дистанційне\6\ріки\big_156005c5baf40ff51a327f1c34f2975b_15325038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132856"/>
            <a:ext cx="5983288" cy="448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250704" cy="158417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Будова річкової долини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639" t="4010" r="3279" b="11790"/>
          <a:stretch>
            <a:fillRect/>
          </a:stretch>
        </p:blipFill>
        <p:spPr bwMode="auto">
          <a:xfrm>
            <a:off x="4453398" y="188640"/>
            <a:ext cx="4383705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6212" y="4360632"/>
            <a:ext cx="4114800" cy="2304256"/>
          </a:xfrm>
          <a:solidFill>
            <a:srgbClr val="002060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 річка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русло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має,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постійно протікає.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заплаву заливає,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повінь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буває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8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274638"/>
            <a:ext cx="2962672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Повінь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3933056"/>
            <a:ext cx="5472608" cy="269716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річка розіллється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завжди щорік в свій час –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 має пам’ятати –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 повінь це для нас.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5" name="Picture 3" descr="C:\Users\1\Desktop\6 кл\ріки\35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532141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653</Words>
  <Application>Microsoft Office PowerPoint</Application>
  <PresentationFormat>Экран (4:3)</PresentationFormat>
  <Paragraphs>151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Води суходолу. Річка: річкова система, басейн річки, річкова долина. Живлення, водний режим і робота річок</vt:lpstr>
      <vt:lpstr>Басейн річки </vt:lpstr>
      <vt:lpstr>Презентация PowerPoint</vt:lpstr>
      <vt:lpstr>Басейн Дніпра </vt:lpstr>
      <vt:lpstr>Річкова система </vt:lpstr>
      <vt:lpstr>Презентация PowerPoint</vt:lpstr>
      <vt:lpstr> Гирло  </vt:lpstr>
      <vt:lpstr>Будова річкової долини </vt:lpstr>
      <vt:lpstr>Повінь </vt:lpstr>
      <vt:lpstr>Паводок</vt:lpstr>
      <vt:lpstr>Режим</vt:lpstr>
      <vt:lpstr>Межень </vt:lpstr>
      <vt:lpstr>Презентация PowerPoint</vt:lpstr>
      <vt:lpstr>Ерозія </vt:lpstr>
      <vt:lpstr>Дельта </vt:lpstr>
      <vt:lpstr>Презентация PowerPoint</vt:lpstr>
      <vt:lpstr>Оболонь    Прут </vt:lpstr>
      <vt:lpstr>Меандри </vt:lpstr>
      <vt:lpstr>Презентация PowerPoint</vt:lpstr>
      <vt:lpstr>Утворення водоспадів</vt:lpstr>
      <vt:lpstr>Презентация PowerPoint</vt:lpstr>
      <vt:lpstr>Найвищий водоспад планети - Анхель</vt:lpstr>
      <vt:lpstr>Водоспад Джур-Джур у Кримських горах  </vt:lpstr>
      <vt:lpstr>Пороги</vt:lpstr>
      <vt:lpstr>Презентация PowerPoint</vt:lpstr>
      <vt:lpstr>Запорізька Січ </vt:lpstr>
      <vt:lpstr>Презентация PowerPoint</vt:lpstr>
      <vt:lpstr>Презентация PowerPoint</vt:lpstr>
      <vt:lpstr>Презентация PowerPoint</vt:lpstr>
      <vt:lpstr>Дніпрогес</vt:lpstr>
      <vt:lpstr>Домашнє завдання  Опрацювати § 47-48, вивчити терміни!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Ріки </dc:title>
  <cp:lastModifiedBy>Aj</cp:lastModifiedBy>
  <cp:revision>71</cp:revision>
  <dcterms:modified xsi:type="dcterms:W3CDTF">2020-03-25T20:21:07Z</dcterms:modified>
</cp:coreProperties>
</file>