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259" r:id="rId6"/>
    <p:sldId id="261" r:id="rId7"/>
    <p:sldId id="265" r:id="rId8"/>
    <p:sldId id="266" r:id="rId9"/>
    <p:sldId id="264" r:id="rId10"/>
    <p:sldId id="262" r:id="rId11"/>
    <p:sldId id="263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211566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Вода на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води. Три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води.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Кологообіг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5936" y="4437112"/>
            <a:ext cx="3776464" cy="1201688"/>
          </a:xfrm>
        </p:spPr>
        <p:txBody>
          <a:bodyPr/>
          <a:lstStyle/>
          <a:p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Є.М.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64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Думаю, що для того, щоб описати рух води за цією схемою, вже й стрілочки непотрібні!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1\Desktop\природа 5\5\unname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31" y="2060848"/>
            <a:ext cx="9144000" cy="41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991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тепер зможете навіть так …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1\Desktop\природа 5\5\water-cycl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633" y="1412776"/>
            <a:ext cx="5976665" cy="5289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55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31 «Вода на Землі», вивчити правила (перехід води у різні агрегатні стани), пояснення </a:t>
            </a:r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колообігу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води у природі.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35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Побудуйте у зошиті схему </a:t>
            </a:r>
            <a:b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«Вода на Землі»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солоність вод світового океану"/>
          <p:cNvPicPr>
            <a:picLocks noChangeAspect="1" noChangeArrowheads="1"/>
          </p:cNvPicPr>
          <p:nvPr/>
        </p:nvPicPr>
        <p:blipFill rotWithShape="1">
          <a:blip r:embed="rId2"/>
          <a:srcRect l="2564" t="39366" r="3846" b="26838"/>
          <a:stretch/>
        </p:blipFill>
        <p:spPr bwMode="auto">
          <a:xfrm>
            <a:off x="179512" y="1628800"/>
            <a:ext cx="8643735" cy="38767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1436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274638"/>
            <a:ext cx="3744416" cy="2290266"/>
          </a:xfrm>
        </p:spPr>
        <p:txBody>
          <a:bodyPr>
            <a:norm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 води по планеті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Картинки по запросу солоність вод світового океану"/>
          <p:cNvPicPr>
            <a:picLocks noChangeAspect="1" noChangeArrowheads="1"/>
          </p:cNvPicPr>
          <p:nvPr/>
        </p:nvPicPr>
        <p:blipFill rotWithShape="1">
          <a:blip r:embed="rId2"/>
          <a:srcRect l="74580" t="13110" r="4388" b="68262"/>
          <a:stretch/>
        </p:blipFill>
        <p:spPr bwMode="auto">
          <a:xfrm>
            <a:off x="395713" y="1052736"/>
            <a:ext cx="4584846" cy="5043332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39941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764704"/>
            <a:ext cx="4176464" cy="489794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Вода скрізь повністю оновлюється, але період часу для цього потрібен різний! </a:t>
            </a: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pic>
        <p:nvPicPr>
          <p:cNvPr id="4" name="Picture 2" descr="Картинки по запросу солоність вод світового океану"/>
          <p:cNvPicPr>
            <a:picLocks noChangeAspect="1" noChangeArrowheads="1"/>
          </p:cNvPicPr>
          <p:nvPr/>
        </p:nvPicPr>
        <p:blipFill rotWithShape="1">
          <a:blip r:embed="rId2"/>
          <a:srcRect l="4352" t="11826" r="76637" b="67030"/>
          <a:stretch/>
        </p:blipFill>
        <p:spPr bwMode="auto">
          <a:xfrm>
            <a:off x="395536" y="476672"/>
            <a:ext cx="4255995" cy="5879419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32391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Вода у природі може перебувати              у трьох агрегатних станах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1\Desktop\природа 5\5\pryrod-10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4" r="1303" b="18171"/>
          <a:stretch/>
        </p:blipFill>
        <p:spPr bwMode="auto">
          <a:xfrm>
            <a:off x="437519" y="2204864"/>
            <a:ext cx="8340436" cy="3187844"/>
          </a:xfrm>
          <a:prstGeom prst="rect">
            <a:avLst/>
          </a:prstGeom>
          <a:noFill/>
          <a:ln w="5715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3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Запишіть у зошит: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Плавлення -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 води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твердого стану у рідкий (розтавання льоду).</a:t>
            </a:r>
          </a:p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Випаровування – перехід води із рідкого стану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газуватий (перетворення на водяну пару).</a:t>
            </a:r>
          </a:p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Замерзання – перехід води з рідкого стану  в твердий (лід).</a:t>
            </a:r>
          </a:p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Конденсація -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води із газуватого стану (водяної пари) у рідкий (каплі води). </a:t>
            </a: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198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628800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на с. 131 як відбувається </a:t>
            </a:r>
            <a:r>
              <a:rPr lang="uk-UA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колообіг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води. Проговоріть його для себе вголос за цією схемою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1\Desktop\природа 5\5\unnamed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08"/>
          <a:stretch/>
        </p:blipFill>
        <p:spPr bwMode="auto">
          <a:xfrm>
            <a:off x="611560" y="1628800"/>
            <a:ext cx="7584843" cy="5062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461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Транспірація – випаровування рослинами!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1\Desktop\природа 5\5\Water_cycle_diagram-uk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84784"/>
            <a:ext cx="6146475" cy="514767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04294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тепер спробуйте описати </a:t>
            </a:r>
            <a:r>
              <a:rPr lang="uk-UA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колообіг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води за стрілочками цієї схеми!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1\Desktop\природа 5\5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6" y="2204864"/>
            <a:ext cx="9021989" cy="345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26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192</Words>
  <Application>Microsoft Office PowerPoint</Application>
  <PresentationFormat>Экран (4:3)</PresentationFormat>
  <Paragraphs>18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Вода на Землі. Властивості води. Три стани води. Кологообіг води </vt:lpstr>
      <vt:lpstr>Побудуйте у зошиті схему  «Вода на Землі»</vt:lpstr>
      <vt:lpstr>Розподіл води по планеті </vt:lpstr>
      <vt:lpstr>Вода скрізь повністю оновлюється, але період часу для цього потрібен різний!  </vt:lpstr>
      <vt:lpstr>Вода у природі може перебувати              у трьох агрегатних станах</vt:lpstr>
      <vt:lpstr>Запишіть у зошит:</vt:lpstr>
      <vt:lpstr>Прочитайте на с. 131 як відбувається колообіг води. Проговоріть його для себе вголос за цією схемою</vt:lpstr>
      <vt:lpstr>Транспірація – випаровування рослинами!</vt:lpstr>
      <vt:lpstr>А тепер спробуйте описати колообіг води за стрілочками цієї схеми!</vt:lpstr>
      <vt:lpstr>Думаю, що для того, щоб описати рух води за цією схемою, вже й стрілочки непотрібні! </vt:lpstr>
      <vt:lpstr>А тепер зможете навіть так …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Вода на Землі. Властивості води. Три стани води. Кологообіг води </dc:title>
  <dc:creator>1</dc:creator>
  <cp:lastModifiedBy>1</cp:lastModifiedBy>
  <cp:revision>18</cp:revision>
  <dcterms:created xsi:type="dcterms:W3CDTF">2019-03-24T04:43:29Z</dcterms:created>
  <dcterms:modified xsi:type="dcterms:W3CDTF">2019-03-24T07:37:06Z</dcterms:modified>
</cp:coreProperties>
</file>