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76" r:id="rId5"/>
    <p:sldId id="261" r:id="rId6"/>
    <p:sldId id="258" r:id="rId7"/>
    <p:sldId id="269" r:id="rId8"/>
    <p:sldId id="267" r:id="rId9"/>
    <p:sldId id="273" r:id="rId10"/>
    <p:sldId id="271" r:id="rId11"/>
    <p:sldId id="274" r:id="rId12"/>
    <p:sldId id="259" r:id="rId13"/>
    <p:sldId id="260" r:id="rId14"/>
    <p:sldId id="265" r:id="rId15"/>
    <p:sldId id="263" r:id="rId16"/>
    <p:sldId id="266" r:id="rId17"/>
    <p:sldId id="268" r:id="rId18"/>
    <p:sldId id="264" r:id="rId19"/>
    <p:sldId id="272" r:id="rId20"/>
    <p:sldId id="270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09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4248471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 географія виробництва транспортних засобів, електроніки, фармацевтичної продукції.  Виробництво текстилю, одягу, взуття.  Сучасні транспортно-логістичні системи та інформаційно-комунікаційні мережі. Формування  «інформаційного суспільства</a:t>
            </a:r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5373216"/>
            <a:ext cx="4096544" cy="1104528"/>
          </a:xfrm>
        </p:spPr>
        <p:txBody>
          <a:bodyPr/>
          <a:lstStyle/>
          <a:p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5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620688"/>
            <a:ext cx="2808312" cy="5726445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 схеми допоможуть усвідомити структуру та суть транспортно-логістичних систем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1\Desktop\11 плюс\image0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5567099" cy="255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11 плюс\image002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5567099" cy="285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3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 української логістики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C:\Users\1\Desktop\11 плюс\unname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72" y="1052736"/>
            <a:ext cx="8619016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41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фінансового ринку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11\image12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57" y="1663080"/>
            <a:ext cx="8168960" cy="3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59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\Desktop\11\image189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697453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27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Капіталізація фондових ринків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www.rbc.ua/static/files/gallery_uploads/images/192134167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628800"/>
            <a:ext cx="8320922" cy="4680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936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Туризм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11 плюс\9klas-geography-kobernik-2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35" y="908720"/>
            <a:ext cx="8161205" cy="568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39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туризму для розвитку держави. Спробуйте написати обґрунтування своїх висновків   (5-10 речень, за бажанням)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11 плюс\image0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4" y="2492896"/>
            <a:ext cx="8810499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1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253317"/>
            <a:ext cx="5122912" cy="3175683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Спробуйте виявити залежність потужності туристичних потоків від кількості об'єктів Світової спадщини ЮНЕСКО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1\Desktop\11 плюс\9klas-geography-kobernik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17032"/>
            <a:ext cx="832389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esktop\11 плюс\geography-9-dovgan-stadnik-18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" r="4524"/>
          <a:stretch/>
        </p:blipFill>
        <p:spPr bwMode="auto">
          <a:xfrm>
            <a:off x="399615" y="290286"/>
            <a:ext cx="2824945" cy="328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4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доходів від туризму за країнами та регіонами (розміри контурів країн подані згідно доходів) . Знайдіть Україну …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11 плюс\7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" b="7138"/>
          <a:stretch/>
        </p:blipFill>
        <p:spPr bwMode="auto">
          <a:xfrm>
            <a:off x="185767" y="1412776"/>
            <a:ext cx="8778721" cy="525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61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 «інформаційного суспільства» </a:t>
            </a:r>
            <a:endParaRPr lang="ru-RU" sz="3200" dirty="0"/>
          </a:p>
        </p:txBody>
      </p:sp>
      <p:pic>
        <p:nvPicPr>
          <p:cNvPr id="8194" name="Picture 2" descr="C:\Users\1\Desktop\11 плюс\img-RCPyd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000750" cy="526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91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1\9klas-geography-kobernik-1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5341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7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напрями інформаційного розвитку  України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1\Desktop\11 плюс\img-CTUqA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" t="7652"/>
          <a:stretch/>
        </p:blipFill>
        <p:spPr bwMode="auto">
          <a:xfrm>
            <a:off x="2148114" y="1628800"/>
            <a:ext cx="4899550" cy="4852304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44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26, за бажанням твір-обґрунтування ролі туризму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Дослідження (за бажанням)</a:t>
            </a:r>
            <a:endParaRPr lang="ru-RU" b="1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Світовий ринок патентів: лідери й аутсайдери.</a:t>
            </a:r>
            <a:endParaRPr lang="ru-RU" b="1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 Роль транснаціональних компаній                  у розвитку машинобудівних та хімічних виробництв в Україні 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Суднобудування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6146" name="Picture 2" descr="C:\Users\1\Desktop\11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73442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>
                    <a:lumMod val="95000"/>
                  </a:schemeClr>
                </a:solidFill>
              </a:rPr>
              <a:t>Частка провідних компаній                               у світовому виробництві комп’ютерів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050" name="Picture 2" descr="C:\Users\Aj\Desktop\icon\11 плюс\geographia-9-boyko-1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4612" r="3322" b="21632"/>
          <a:stretch/>
        </p:blipFill>
        <p:spPr bwMode="auto">
          <a:xfrm>
            <a:off x="1463261" y="2060848"/>
            <a:ext cx="6197600" cy="393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63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тканин,</a:t>
            </a: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одягу та взуття 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11\image18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1988842"/>
            <a:ext cx="5962007" cy="338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83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Світовий ринок фармацевтичної продукції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1\Desktop\11\image12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27041"/>
            <a:ext cx="6336704" cy="372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72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2200" y="274638"/>
            <a:ext cx="2592288" cy="538661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Європейські траеспортні коридори. Визначте місце України.</a:t>
            </a:r>
            <a:endParaRPr lang="ru-RU" sz="32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icon\11 плюс\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6042499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10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 транспортні коридори </a:t>
            </a:r>
            <a:b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11 плюс\bd44a584342eac1823f4aa134ae283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69" y="1268760"/>
            <a:ext cx="8525176" cy="543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08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Боротьба за Шовковий шлях – елемент гібридної війни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218" name="Picture 2" descr="C:\Users\1\Desktop\11 плюс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02054"/>
            <a:ext cx="8640960" cy="51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19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189</Words>
  <Application>Microsoft Office PowerPoint</Application>
  <PresentationFormat>Экран (4:3)</PresentationFormat>
  <Paragraphs>24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Сучасна географія виробництва транспортних засобів, електроніки, фармацевтичної продукції.  Виробництво текстилю, одягу, взуття.  Сучасні транспортно-логістичні системи та інформаційно-комунікаційні мережі. Формування  «інформаційного суспільства» </vt:lpstr>
      <vt:lpstr>Презентация PowerPoint</vt:lpstr>
      <vt:lpstr>Суднобудування </vt:lpstr>
      <vt:lpstr>Частка провідних компаній                               у світовому виробництві комп’ютерів</vt:lpstr>
      <vt:lpstr>Виробництво тканин, одягу та взуття  </vt:lpstr>
      <vt:lpstr>Світовий ринок фармацевтичної продукції </vt:lpstr>
      <vt:lpstr>Європейські траеспортні коридори. Визначте місце України.</vt:lpstr>
      <vt:lpstr>Міжнародні транспортні коридори  в Україні </vt:lpstr>
      <vt:lpstr>Боротьба за Шовковий шлях – елемент гібридної війни </vt:lpstr>
      <vt:lpstr>Ці схеми допоможуть усвідомити структуру та суть транспортно-логістичних систем</vt:lpstr>
      <vt:lpstr>Проблеми української логістики</vt:lpstr>
      <vt:lpstr>Структура фінансового ринку</vt:lpstr>
      <vt:lpstr>Презентация PowerPoint</vt:lpstr>
      <vt:lpstr>Капіталізація фондових ринків</vt:lpstr>
      <vt:lpstr>Туризм </vt:lpstr>
      <vt:lpstr>Роль туризму для розвитку держави. Спробуйте написати обґрунтування своїх висновків   (5-10 речень, за бажанням)</vt:lpstr>
      <vt:lpstr>Спробуйте виявити залежність потужності туристичних потоків від кількості об'єктів Світової спадщини ЮНЕСКО </vt:lpstr>
      <vt:lpstr>Розподіл доходів від туризму за країнами та регіонами (розміри контурів країн подані згідно доходів) . Знайдіть Україну …</vt:lpstr>
      <vt:lpstr>Формування  «інформаційного суспільства» </vt:lpstr>
      <vt:lpstr>Основні напрями інформаційного розвитку  України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Сучасна географія виробництва транспортних засобів, електроніки, фармацевтичної продукції.  Виробництво текстилю, одягу, взуття.  Сучасні транспортно-логістичні системи та інформаційно-комунікаційні мережі. Формування  «інформаційного суспільства». </dc:title>
  <dc:creator>1</dc:creator>
  <cp:lastModifiedBy>Aj</cp:lastModifiedBy>
  <cp:revision>26</cp:revision>
  <dcterms:created xsi:type="dcterms:W3CDTF">2019-03-23T05:26:12Z</dcterms:created>
  <dcterms:modified xsi:type="dcterms:W3CDTF">2020-03-22T09:32:48Z</dcterms:modified>
</cp:coreProperties>
</file>