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57" r:id="rId5"/>
    <p:sldId id="272" r:id="rId6"/>
    <p:sldId id="273" r:id="rId7"/>
    <p:sldId id="274" r:id="rId8"/>
    <p:sldId id="275" r:id="rId9"/>
    <p:sldId id="276" r:id="rId10"/>
    <p:sldId id="27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434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rgbClr val="00206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3195787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Практична робота 7. Позначення на контурній карті центрів виробництва транспортних засобів та пояснення чинників їх </a:t>
            </a:r>
            <a:r>
              <a:rPr lang="uk-U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3717032"/>
            <a:ext cx="5392688" cy="1752600"/>
          </a:xfrm>
        </p:spPr>
        <p:txBody>
          <a:bodyPr>
            <a:normAutofit/>
          </a:bodyPr>
          <a:lstStyle/>
          <a:p>
            <a:r>
              <a:rPr lang="ru-RU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Є.М.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72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12776"/>
          </a:xfrm>
          <a:solidFill>
            <a:srgbClr val="002060"/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32, вивчити головні центри машинобудування України та пояснення чинників їх розміщення.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82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363272" cy="1301006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Розгляньте схему структури машинобудування у підручнику (мал. 123) с. 180</a:t>
            </a:r>
            <a:endParaRPr lang="uk-UA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Картинки по запросу &quot;машинобудування україни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307"/>
          <a:stretch/>
        </p:blipFill>
        <p:spPr bwMode="auto">
          <a:xfrm>
            <a:off x="1475656" y="1340768"/>
            <a:ext cx="6408712" cy="502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15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машинобудування у спрощеному вигляді. Для практичної роботи потрібна друга колонка 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Картинки по запросу &quot;машинобудування україни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14"/>
          <a:stretch/>
        </p:blipFill>
        <p:spPr bwMode="auto">
          <a:xfrm>
            <a:off x="539553" y="1916832"/>
            <a:ext cx="7992888" cy="4368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73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карті підручника показані всі найважливіші центри машинобудування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&quot;машинобудування україн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7359943" cy="541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20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МБ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509588"/>
            <a:ext cx="8334375" cy="583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813" y="23980"/>
            <a:ext cx="8334375" cy="1100764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 вибрати головні </a:t>
            </a:r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центри транспортного машинобудування!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236296" y="4437111"/>
            <a:ext cx="1502892" cy="191130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380312" y="4653136"/>
            <a:ext cx="13588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Умовні знаки можна змінювати!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72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 залізничних локомотивів і рухомого </a:t>
            </a:r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складу</a:t>
            </a:r>
            <a:r>
              <a:rPr lang="uk-UA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92895"/>
          </a:xfrm>
          <a:solidFill>
            <a:srgbClr val="002060"/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 розвитку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залізничного машинобудування: розвинута чорна металургія, розгалужена мережа залізниць, достатня кількість трудових ресурсів. Усе це зумовило розміщення підприємств </a:t>
            </a:r>
            <a:r>
              <a:rPr lang="uk-UA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локомотиво-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вагонобудування в східній та центральній частинах країни.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Картинки по запросу &quot;машинобудування україни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1"/>
          <a:stretch/>
        </p:blipFill>
        <p:spPr bwMode="auto">
          <a:xfrm>
            <a:off x="5436096" y="4323006"/>
            <a:ext cx="3240360" cy="2338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Картинки по запросу &quot;залізничне машинобудування в україні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93096"/>
            <a:ext cx="3684594" cy="2338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1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Суднобудування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08720"/>
          </a:xfrm>
          <a:solidFill>
            <a:srgbClr val="002060"/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Будування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суден і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човнів зорієнтоване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морські та річкові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узбережжя.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Картинки по запросу &quot;суднобудування в україні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758576"/>
            <a:ext cx="5616624" cy="395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16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Автомобілебудування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9"/>
            <a:ext cx="8229600" cy="2088232"/>
          </a:xfrm>
          <a:solidFill>
            <a:srgbClr val="002060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Працемістке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виробництво автомобілів орієнтується в Україні на наявність достатньої кількості трудових ресурсів, а також розгалужену транспортну мережу, яка дає змогу ефективно використовувати кооперування у 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виробництві.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&quot;автобус богдан завод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140968"/>
            <a:ext cx="4762500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84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363272" cy="994122"/>
          </a:xfrm>
          <a:solidFill>
            <a:srgbClr val="002060"/>
          </a:solidFill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Авіабудування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8363272" cy="1512169"/>
          </a:xfrm>
          <a:solidFill>
            <a:srgbClr val="002060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 повітряних літальних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апаратів орієнтується на потужну науково-дослідну базу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висококваліфіковані кадри.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4" name="Picture 2" descr="Картинки по запросу &quot;ан 225 мрия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70402"/>
            <a:ext cx="8352928" cy="3493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868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177</Words>
  <Application>Microsoft Office PowerPoint</Application>
  <PresentationFormat>Экран (4:3)</PresentationFormat>
  <Paragraphs>17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Практична робота 7. Позначення на контурній карті центрів виробництва транспортних засобів та пояснення чинників їх розміщення</vt:lpstr>
      <vt:lpstr>Розгляньте схему структури машинобудування у підручнику (мал. 123) с. 180</vt:lpstr>
      <vt:lpstr>Структура машинобудування у спрощеному вигляді. Для практичної роботи потрібна друга колонка </vt:lpstr>
      <vt:lpstr>На карті підручника показані всі найважливіші центри машинобудування</vt:lpstr>
      <vt:lpstr>Потрібно вибрати головні центри транспортного машинобудування!</vt:lpstr>
      <vt:lpstr>Виробництво залізничних локомотивів і рухомого складу </vt:lpstr>
      <vt:lpstr>Суднобудування </vt:lpstr>
      <vt:lpstr>Автомобілебудування </vt:lpstr>
      <vt:lpstr>Авіабудування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Aj</dc:creator>
  <cp:lastModifiedBy>Aj</cp:lastModifiedBy>
  <cp:revision>28</cp:revision>
  <dcterms:created xsi:type="dcterms:W3CDTF">2020-03-19T20:37:04Z</dcterms:created>
  <dcterms:modified xsi:type="dcterms:W3CDTF">2020-03-20T11:28:26Z</dcterms:modified>
</cp:coreProperties>
</file>